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81" r:id="rId7"/>
    <p:sldId id="261" r:id="rId8"/>
    <p:sldId id="269" r:id="rId9"/>
    <p:sldId id="275" r:id="rId10"/>
    <p:sldId id="276" r:id="rId11"/>
    <p:sldId id="263" r:id="rId12"/>
    <p:sldId id="268" r:id="rId13"/>
    <p:sldId id="273" r:id="rId14"/>
    <p:sldId id="274" r:id="rId15"/>
    <p:sldId id="277" r:id="rId16"/>
    <p:sldId id="280" r:id="rId17"/>
    <p:sldId id="26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9B7A26-E2DC-9DDF-38B7-D5F88846885E}" name="Hernandez, Julian Thomas" initials="HJT" userId="S::julianhernandez@csus.edu::755bc09c-c515-4ea4-bf79-188aabc73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EF4E8"/>
    <a:srgbClr val="DBE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0AA1C-8A23-4589-A5F8-C17F089A163A}" v="210" dt="2022-05-24T21:38:09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>
        <p:scale>
          <a:sx n="75" d="100"/>
          <a:sy n="75" d="100"/>
        </p:scale>
        <p:origin x="214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nandez, Julian Thomas" userId="755bc09c-c515-4ea4-bf79-188aabc73810" providerId="ADAL" clId="{476962C9-13FC-45AE-8099-A171577A1F58}"/>
    <pc:docChg chg="undo redo custSel addSld delSld modSld sldOrd">
      <pc:chgData name="Hernandez, Julian Thomas" userId="755bc09c-c515-4ea4-bf79-188aabc73810" providerId="ADAL" clId="{476962C9-13FC-45AE-8099-A171577A1F58}" dt="2022-04-21T02:50:11.227" v="13017" actId="14100"/>
      <pc:docMkLst>
        <pc:docMk/>
      </pc:docMkLst>
      <pc:sldChg chg="addSp delSp modSp mod setBg delDesignElem addCm delCm modCm">
        <pc:chgData name="Hernandez, Julian Thomas" userId="755bc09c-c515-4ea4-bf79-188aabc73810" providerId="ADAL" clId="{476962C9-13FC-45AE-8099-A171577A1F58}" dt="2022-03-29T16:16:50.249" v="10332" actId="27636"/>
        <pc:sldMkLst>
          <pc:docMk/>
          <pc:sldMk cId="1362595237" sldId="256"/>
        </pc:sldMkLst>
        <pc:spChg chg="mod">
          <ac:chgData name="Hernandez, Julian Thomas" userId="755bc09c-c515-4ea4-bf79-188aabc73810" providerId="ADAL" clId="{476962C9-13FC-45AE-8099-A171577A1F58}" dt="2022-03-15T21:53:10.424" v="8637" actId="1076"/>
          <ac:spMkLst>
            <pc:docMk/>
            <pc:sldMk cId="1362595237" sldId="256"/>
            <ac:spMk id="2" creationId="{965DF002-92AE-4976-ADDB-497583D5538A}"/>
          </ac:spMkLst>
        </pc:spChg>
        <pc:spChg chg="mod">
          <ac:chgData name="Hernandez, Julian Thomas" userId="755bc09c-c515-4ea4-bf79-188aabc73810" providerId="ADAL" clId="{476962C9-13FC-45AE-8099-A171577A1F58}" dt="2022-03-29T16:16:50.249" v="10332" actId="27636"/>
          <ac:spMkLst>
            <pc:docMk/>
            <pc:sldMk cId="1362595237" sldId="256"/>
            <ac:spMk id="3" creationId="{DA8CC0BB-1966-46BA-9602-115DCFAFF19B}"/>
          </ac:spMkLst>
        </pc:spChg>
        <pc:spChg chg="add del mod ord">
          <ac:chgData name="Hernandez, Julian Thomas" userId="755bc09c-c515-4ea4-bf79-188aabc73810" providerId="ADAL" clId="{476962C9-13FC-45AE-8099-A171577A1F58}" dt="2022-03-15T21:42:37.159" v="8570" actId="478"/>
          <ac:spMkLst>
            <pc:docMk/>
            <pc:sldMk cId="1362595237" sldId="256"/>
            <ac:spMk id="6" creationId="{370D43E0-5746-40C8-8FFD-05B46EFCB7CF}"/>
          </ac:spMkLst>
        </pc:spChg>
        <pc:spChg chg="add del">
          <ac:chgData name="Hernandez, Julian Thomas" userId="755bc09c-c515-4ea4-bf79-188aabc73810" providerId="ADAL" clId="{476962C9-13FC-45AE-8099-A171577A1F58}" dt="2022-03-15T21:44:52.482" v="8621" actId="26606"/>
          <ac:spMkLst>
            <pc:docMk/>
            <pc:sldMk cId="1362595237" sldId="256"/>
            <ac:spMk id="16" creationId="{3BCB5F6A-9EB0-40B0-9D13-3023E9A20508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21" creationId="{66D61E08-70C3-48D8-BEA0-787111DC30DA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23" creationId="{FC55298F-0AE5-478E-AD2B-03C2614C5833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25" creationId="{C180E4EA-0B63-4779-A895-7E90E71088F3}"/>
          </ac:spMkLst>
        </pc:spChg>
        <pc:spChg chg="add del">
          <ac:chgData name="Hernandez, Julian Thomas" userId="755bc09c-c515-4ea4-bf79-188aabc73810" providerId="ADAL" clId="{476962C9-13FC-45AE-8099-A171577A1F58}" dt="2022-03-15T21:43:03.156" v="8577" actId="26606"/>
          <ac:spMkLst>
            <pc:docMk/>
            <pc:sldMk cId="1362595237" sldId="256"/>
            <ac:spMk id="27" creationId="{3BCB5F6A-9EB0-40B0-9D13-3023E9A20508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31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33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35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37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39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0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41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2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43" creationId="{9874D11C-36F5-4BBE-A490-019A54E953B0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4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5" creationId="{9874D11C-36F5-4BBE-A490-019A54E953B0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6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7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8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51" creationId="{CEE01D9D-3DE8-4EED-B0D3-8F3C79CC7673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52" creationId="{89AF5CE9-607F-43F4-8983-DCD6DA4051FD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53" creationId="{6EEA2DBD-9E1E-4521-8C01-F32AD18A89E3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54" creationId="{15BBD2C1-BA9B-46A9-A27A-33498B169272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4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5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6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7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8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9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70" creationId="{9874D11C-36F5-4BBE-A490-019A54E953B0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4" creationId="{66D61E08-70C3-48D8-BEA0-787111DC30DA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5" creationId="{FC55298F-0AE5-478E-AD2B-03C2614C5833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6" creationId="{C180E4EA-0B63-4779-A895-7E90E71088F3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7" creationId="{CEE01D9D-3DE8-4EED-B0D3-8F3C79CC7673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8" creationId="{89AF5CE9-607F-43F4-8983-DCD6DA4051FD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9" creationId="{6EEA2DBD-9E1E-4521-8C01-F32AD18A89E3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80" creationId="{15BBD2C1-BA9B-46A9-A27A-33498B169272}"/>
          </ac:spMkLst>
        </pc:spChg>
        <pc:grpChg chg="add del">
          <ac:chgData name="Hernandez, Julian Thomas" userId="755bc09c-c515-4ea4-bf79-188aabc73810" providerId="ADAL" clId="{476962C9-13FC-45AE-8099-A171577A1F58}" dt="2022-03-15T21:43:03.156" v="8577" actId="26606"/>
          <ac:grpSpMkLst>
            <pc:docMk/>
            <pc:sldMk cId="1362595237" sldId="256"/>
            <ac:grpSpMk id="15" creationId="{10BE40E3-5550-4CDD-B4FD-387C33EBF157}"/>
          </ac:grpSpMkLst>
        </pc:grpChg>
        <pc:grpChg chg="add del">
          <ac:chgData name="Hernandez, Julian Thomas" userId="755bc09c-c515-4ea4-bf79-188aabc73810" providerId="ADAL" clId="{476962C9-13FC-45AE-8099-A171577A1F58}" dt="2022-03-15T21:44:52.482" v="8621" actId="26606"/>
          <ac:grpSpMkLst>
            <pc:docMk/>
            <pc:sldMk cId="1362595237" sldId="256"/>
            <ac:grpSpMk id="17" creationId="{10BE40E3-5550-4CDD-B4FD-387C33EBF157}"/>
          </ac:grpSpMkLst>
        </pc:grpChg>
        <pc:grpChg chg="add del">
          <ac:chgData name="Hernandez, Julian Thomas" userId="755bc09c-c515-4ea4-bf79-188aabc73810" providerId="ADAL" clId="{476962C9-13FC-45AE-8099-A171577A1F58}" dt="2022-03-15T21:44:53.710" v="8623" actId="26606"/>
          <ac:grpSpMkLst>
            <pc:docMk/>
            <pc:sldMk cId="1362595237" sldId="256"/>
            <ac:grpSpMk id="28" creationId="{10BE40E3-5550-4CDD-B4FD-387C33EBF157}"/>
          </ac:grpSpMkLst>
        </pc:grpChg>
        <pc:grpChg chg="add del">
          <ac:chgData name="Hernandez, Julian Thomas" userId="755bc09c-c515-4ea4-bf79-188aabc73810" providerId="ADAL" clId="{476962C9-13FC-45AE-8099-A171577A1F58}" dt="2022-03-15T21:44:20.662" v="8601" actId="26606"/>
          <ac:grpSpMkLst>
            <pc:docMk/>
            <pc:sldMk cId="1362595237" sldId="256"/>
            <ac:grpSpMk id="30" creationId="{10BE40E3-5550-4CDD-B4FD-387C33EBF157}"/>
          </ac:grpSpMkLst>
        </pc:grpChg>
        <pc:grpChg chg="add del">
          <ac:chgData name="Hernandez, Julian Thomas" userId="755bc09c-c515-4ea4-bf79-188aabc73810" providerId="ADAL" clId="{476962C9-13FC-45AE-8099-A171577A1F58}" dt="2022-03-15T21:44:58.553" v="8627" actId="26606"/>
          <ac:grpSpMkLst>
            <pc:docMk/>
            <pc:sldMk cId="1362595237" sldId="256"/>
            <ac:grpSpMk id="56" creationId="{10BE40E3-5550-4CDD-B4FD-387C33EBF157}"/>
          </ac:grpSpMkLst>
        </pc:grpChg>
        <pc:picChg chg="add del mod ord">
          <ac:chgData name="Hernandez, Julian Thomas" userId="755bc09c-c515-4ea4-bf79-188aabc73810" providerId="ADAL" clId="{476962C9-13FC-45AE-8099-A171577A1F58}" dt="2022-03-15T21:42:37.159" v="8570" actId="478"/>
          <ac:picMkLst>
            <pc:docMk/>
            <pc:sldMk cId="1362595237" sldId="256"/>
            <ac:picMk id="5" creationId="{8B9D91F3-1C96-414D-B1AF-B48368305EA6}"/>
          </ac:picMkLst>
        </pc:picChg>
        <pc:picChg chg="add del mod ord">
          <ac:chgData name="Hernandez, Julian Thomas" userId="755bc09c-c515-4ea4-bf79-188aabc73810" providerId="ADAL" clId="{476962C9-13FC-45AE-8099-A171577A1F58}" dt="2022-03-15T21:42:32.937" v="8564" actId="931"/>
          <ac:picMkLst>
            <pc:docMk/>
            <pc:sldMk cId="1362595237" sldId="256"/>
            <ac:picMk id="8" creationId="{45893473-DD5E-46FB-95B1-6132D9338CFB}"/>
          </ac:picMkLst>
        </pc:picChg>
        <pc:picChg chg="add del mod ord">
          <ac:chgData name="Hernandez, Julian Thomas" userId="755bc09c-c515-4ea4-bf79-188aabc73810" providerId="ADAL" clId="{476962C9-13FC-45AE-8099-A171577A1F58}" dt="2022-03-15T21:44:21.113" v="8603" actId="931"/>
          <ac:picMkLst>
            <pc:docMk/>
            <pc:sldMk cId="1362595237" sldId="256"/>
            <ac:picMk id="10" creationId="{DEBA6163-BA06-40F0-B0EA-1ECF1AF6B727}"/>
          </ac:picMkLst>
        </pc:picChg>
        <pc:picChg chg="add mod ord">
          <ac:chgData name="Hernandez, Julian Thomas" userId="755bc09c-c515-4ea4-bf79-188aabc73810" providerId="ADAL" clId="{476962C9-13FC-45AE-8099-A171577A1F58}" dt="2022-03-15T21:44:58.581" v="8628" actId="26606"/>
          <ac:picMkLst>
            <pc:docMk/>
            <pc:sldMk cId="1362595237" sldId="256"/>
            <ac:picMk id="12" creationId="{50C1CBF7-A8B9-4CDB-A5DC-5AB0F21D5E0E}"/>
          </ac:picMkLst>
        </pc:picChg>
        <pc:cxnChg chg="add del">
          <ac:chgData name="Hernandez, Julian Thomas" userId="755bc09c-c515-4ea4-bf79-188aabc73810" providerId="ADAL" clId="{476962C9-13FC-45AE-8099-A171577A1F58}" dt="2022-03-15T21:44:56.988" v="8625" actId="26606"/>
          <ac:cxnSpMkLst>
            <pc:docMk/>
            <pc:sldMk cId="1362595237" sldId="256"/>
            <ac:cxnSpMk id="19" creationId="{F8A9B20B-D1DD-4573-B5EC-558029519236}"/>
          </ac:cxnSpMkLst>
        </pc:cxnChg>
        <pc:cxnChg chg="add del">
          <ac:chgData name="Hernandez, Julian Thomas" userId="755bc09c-c515-4ea4-bf79-188aabc73810" providerId="ADAL" clId="{476962C9-13FC-45AE-8099-A171577A1F58}" dt="2022-03-15T21:44:20.662" v="8601" actId="26606"/>
          <ac:cxnSpMkLst>
            <pc:docMk/>
            <pc:sldMk cId="1362595237" sldId="256"/>
            <ac:cxnSpMk id="29" creationId="{2AFD8CBA-54A3-4363-991B-B9C631BBFA74}"/>
          </ac:cxnSpMkLst>
        </pc:cxnChg>
        <pc:cxnChg chg="add del">
          <ac:chgData name="Hernandez, Julian Thomas" userId="755bc09c-c515-4ea4-bf79-188aabc73810" providerId="ADAL" clId="{476962C9-13FC-45AE-8099-A171577A1F58}" dt="2022-03-15T21:44:20.662" v="8601" actId="26606"/>
          <ac:cxnSpMkLst>
            <pc:docMk/>
            <pc:sldMk cId="1362595237" sldId="256"/>
            <ac:cxnSpMk id="32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5T21:44:53.710" v="8623" actId="26606"/>
          <ac:cxnSpMkLst>
            <pc:docMk/>
            <pc:sldMk cId="1362595237" sldId="256"/>
            <ac:cxnSpMk id="36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5T21:44:53.710" v="8623" actId="26606"/>
          <ac:cxnSpMkLst>
            <pc:docMk/>
            <pc:sldMk cId="1362595237" sldId="256"/>
            <ac:cxnSpMk id="38" creationId="{2AFD8CBA-54A3-4363-991B-B9C631BBFA74}"/>
          </ac:cxnSpMkLst>
        </pc:cxnChg>
        <pc:cxnChg chg="add del">
          <ac:chgData name="Hernandez, Julian Thomas" userId="755bc09c-c515-4ea4-bf79-188aabc73810" providerId="ADAL" clId="{476962C9-13FC-45AE-8099-A171577A1F58}" dt="2022-03-15T21:44:56.988" v="8625" actId="26606"/>
          <ac:cxnSpMkLst>
            <pc:docMk/>
            <pc:sldMk cId="1362595237" sldId="256"/>
            <ac:cxnSpMk id="50" creationId="{A57C1A16-B8AB-4D99-A195-A38F556A6486}"/>
          </ac:cxnSpMkLst>
        </pc:cxnChg>
        <pc:cxnChg chg="add del">
          <ac:chgData name="Hernandez, Julian Thomas" userId="755bc09c-c515-4ea4-bf79-188aabc73810" providerId="ADAL" clId="{476962C9-13FC-45AE-8099-A171577A1F58}" dt="2022-03-15T21:44:58.553" v="8627" actId="26606"/>
          <ac:cxnSpMkLst>
            <pc:docMk/>
            <pc:sldMk cId="1362595237" sldId="256"/>
            <ac:cxnSpMk id="62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5T21:44:58.553" v="8627" actId="26606"/>
          <ac:cxnSpMkLst>
            <pc:docMk/>
            <pc:sldMk cId="1362595237" sldId="256"/>
            <ac:cxnSpMk id="63" creationId="{2AFD8CBA-54A3-4363-991B-B9C631BBFA74}"/>
          </ac:cxnSpMkLst>
        </pc:cxnChg>
        <pc:cxnChg chg="add del">
          <ac:chgData name="Hernandez, Julian Thomas" userId="755bc09c-c515-4ea4-bf79-188aabc73810" providerId="ADAL" clId="{476962C9-13FC-45AE-8099-A171577A1F58}" dt="2022-03-15T21:45:04.247" v="8630"/>
          <ac:cxnSpMkLst>
            <pc:docMk/>
            <pc:sldMk cId="1362595237" sldId="256"/>
            <ac:cxnSpMk id="72" creationId="{A57C1A16-B8AB-4D99-A195-A38F556A6486}"/>
          </ac:cxnSpMkLst>
        </pc:cxnChg>
        <pc:cxnChg chg="add del">
          <ac:chgData name="Hernandez, Julian Thomas" userId="755bc09c-c515-4ea4-bf79-188aabc73810" providerId="ADAL" clId="{476962C9-13FC-45AE-8099-A171577A1F58}" dt="2022-03-15T21:45:04.247" v="8630"/>
          <ac:cxnSpMkLst>
            <pc:docMk/>
            <pc:sldMk cId="1362595237" sldId="256"/>
            <ac:cxnSpMk id="73" creationId="{F8A9B20B-D1DD-4573-B5EC-558029519236}"/>
          </ac:cxnSpMkLst>
        </pc:cxnChg>
      </pc:sldChg>
      <pc:sldChg chg="addSp delSp modSp mod setBg modAnim setClrOvrMap delDesignElem addCm delCm modCm">
        <pc:chgData name="Hernandez, Julian Thomas" userId="755bc09c-c515-4ea4-bf79-188aabc73810" providerId="ADAL" clId="{476962C9-13FC-45AE-8099-A171577A1F58}" dt="2022-03-21T20:33:32.393" v="8727" actId="5793"/>
        <pc:sldMkLst>
          <pc:docMk/>
          <pc:sldMk cId="427448241" sldId="257"/>
        </pc:sldMkLst>
        <pc:spChg chg="mod">
          <ac:chgData name="Hernandez, Julian Thomas" userId="755bc09c-c515-4ea4-bf79-188aabc73810" providerId="ADAL" clId="{476962C9-13FC-45AE-8099-A171577A1F58}" dt="2022-03-14T23:13:47.871" v="4397" actId="1076"/>
          <ac:spMkLst>
            <pc:docMk/>
            <pc:sldMk cId="427448241" sldId="257"/>
            <ac:spMk id="2" creationId="{5BE32118-B111-4E4F-A8A3-5E70FB25C07F}"/>
          </ac:spMkLst>
        </pc:spChg>
        <pc:spChg chg="mod">
          <ac:chgData name="Hernandez, Julian Thomas" userId="755bc09c-c515-4ea4-bf79-188aabc73810" providerId="ADAL" clId="{476962C9-13FC-45AE-8099-A171577A1F58}" dt="2022-03-21T20:33:32.393" v="8727" actId="5793"/>
          <ac:spMkLst>
            <pc:docMk/>
            <pc:sldMk cId="427448241" sldId="257"/>
            <ac:spMk id="3" creationId="{7804C791-7B85-48F2-9308-85BA3CFB496B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10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12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14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15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16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17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18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19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20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21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22" creationId="{9874D11C-36F5-4BBE-A490-019A54E953B0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23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4T23:13:31.993" v="4390" actId="26606"/>
          <ac:spMkLst>
            <pc:docMk/>
            <pc:sldMk cId="427448241" sldId="257"/>
            <ac:spMk id="24" creationId="{3BCB5F6A-9EB0-40B0-9D13-3023E9A20508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25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4T23:13:35.259" v="4392" actId="26606"/>
          <ac:spMkLst>
            <pc:docMk/>
            <pc:sldMk cId="427448241" sldId="257"/>
            <ac:spMk id="26" creationId="{D94A7024-D948-494D-8920-BBA2DA07D15B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27" creationId="{9874D11C-36F5-4BBE-A490-019A54E953B0}"/>
          </ac:spMkLst>
        </pc:spChg>
        <pc:spChg chg="add del">
          <ac:chgData name="Hernandez, Julian Thomas" userId="755bc09c-c515-4ea4-bf79-188aabc73810" providerId="ADAL" clId="{476962C9-13FC-45AE-8099-A171577A1F58}" dt="2022-03-14T23:13:36.749" v="4394" actId="26606"/>
          <ac:spMkLst>
            <pc:docMk/>
            <pc:sldMk cId="427448241" sldId="257"/>
            <ac:spMk id="28" creationId="{3BCB5F6A-9EB0-40B0-9D13-3023E9A20508}"/>
          </ac:spMkLst>
        </pc:spChg>
        <pc:spChg chg="add del">
          <ac:chgData name="Hernandez, Julian Thomas" userId="755bc09c-c515-4ea4-bf79-188aabc73810" providerId="ADAL" clId="{476962C9-13FC-45AE-8099-A171577A1F58}" dt="2022-02-22T18:07:15.088" v="1491" actId="26606"/>
          <ac:spMkLst>
            <pc:docMk/>
            <pc:sldMk cId="427448241" sldId="257"/>
            <ac:spMk id="29" creationId="{3BCB5F6A-9EB0-40B0-9D13-3023E9A20508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31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33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35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37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39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41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43" creationId="{9874D11C-36F5-4BBE-A490-019A54E953B0}"/>
          </ac:spMkLst>
        </pc:spChg>
        <pc:picChg chg="add del mod">
          <ac:chgData name="Hernandez, Julian Thomas" userId="755bc09c-c515-4ea4-bf79-188aabc73810" providerId="ADAL" clId="{476962C9-13FC-45AE-8099-A171577A1F58}" dt="2022-03-14T23:13:20.134" v="4388" actId="478"/>
          <ac:picMkLst>
            <pc:docMk/>
            <pc:sldMk cId="427448241" sldId="257"/>
            <ac:picMk id="5" creationId="{68D56324-2B52-4BD4-8799-1ED3F621788B}"/>
          </ac:picMkLst>
        </pc:picChg>
        <pc:picChg chg="add del mod">
          <ac:chgData name="Hernandez, Julian Thomas" userId="755bc09c-c515-4ea4-bf79-188aabc73810" providerId="ADAL" clId="{476962C9-13FC-45AE-8099-A171577A1F58}" dt="2022-02-22T18:06:52.220" v="1485" actId="478"/>
          <ac:picMkLst>
            <pc:docMk/>
            <pc:sldMk cId="427448241" sldId="257"/>
            <ac:picMk id="5" creationId="{79B2907E-9DF0-460E-82BB-19D63E197DF2}"/>
          </ac:picMkLst>
        </pc:picChg>
        <pc:picChg chg="add del mod ord">
          <ac:chgData name="Hernandez, Julian Thomas" userId="755bc09c-c515-4ea4-bf79-188aabc73810" providerId="ADAL" clId="{476962C9-13FC-45AE-8099-A171577A1F58}" dt="2022-03-14T23:10:51.243" v="4363" actId="478"/>
          <ac:picMkLst>
            <pc:docMk/>
            <pc:sldMk cId="427448241" sldId="257"/>
            <ac:picMk id="6" creationId="{6EECFA19-EDB9-47E2-8EF7-4EFBC10ADE26}"/>
          </ac:picMkLst>
        </pc:picChg>
        <pc:picChg chg="add mod ord modCrop">
          <ac:chgData name="Hernandez, Julian Thomas" userId="755bc09c-c515-4ea4-bf79-188aabc73810" providerId="ADAL" clId="{476962C9-13FC-45AE-8099-A171577A1F58}" dt="2022-03-15T00:49:24.724" v="5440" actId="1076"/>
          <ac:picMkLst>
            <pc:docMk/>
            <pc:sldMk cId="427448241" sldId="257"/>
            <ac:picMk id="7" creationId="{352E8DDB-7CD0-4CCB-B15A-B1FD5872395F}"/>
          </ac:picMkLst>
        </pc:picChg>
        <pc:cxnChg chg="add del">
          <ac:chgData name="Hernandez, Julian Thomas" userId="755bc09c-c515-4ea4-bf79-188aabc73810" providerId="ADAL" clId="{476962C9-13FC-45AE-8099-A171577A1F58}" dt="2022-03-14T23:13:36.773" v="4395" actId="26606"/>
          <ac:cxnSpMkLst>
            <pc:docMk/>
            <pc:sldMk cId="427448241" sldId="257"/>
            <ac:cxnSpMk id="8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4T23:13:36.773" v="4395" actId="26606"/>
          <ac:cxnSpMkLst>
            <pc:docMk/>
            <pc:sldMk cId="427448241" sldId="257"/>
            <ac:cxnSpMk id="9" creationId="{2AFD8CBA-54A3-4363-991B-B9C631BBFA74}"/>
          </ac:cxnSpMkLst>
        </pc:cxnChg>
        <pc:cxnChg chg="add del">
          <ac:chgData name="Hernandez, Julian Thomas" userId="755bc09c-c515-4ea4-bf79-188aabc73810" providerId="ADAL" clId="{476962C9-13FC-45AE-8099-A171577A1F58}" dt="2022-02-22T18:07:09.232" v="1489" actId="26606"/>
          <ac:cxnSpMkLst>
            <pc:docMk/>
            <pc:sldMk cId="427448241" sldId="257"/>
            <ac:cxnSpMk id="11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2-22T18:07:09.232" v="1489" actId="26606"/>
          <ac:cxnSpMkLst>
            <pc:docMk/>
            <pc:sldMk cId="427448241" sldId="257"/>
            <ac:cxnSpMk id="13" creationId="{2AFD8CBA-54A3-4363-991B-B9C631BBFA74}"/>
          </ac:cxnSpMkLst>
        </pc:cxnChg>
        <pc:cxnChg chg="add del">
          <ac:chgData name="Hernandez, Julian Thomas" userId="755bc09c-c515-4ea4-bf79-188aabc73810" providerId="ADAL" clId="{476962C9-13FC-45AE-8099-A171577A1F58}" dt="2022-03-15T21:44:28.216" v="8615"/>
          <ac:cxnSpMkLst>
            <pc:docMk/>
            <pc:sldMk cId="427448241" sldId="257"/>
            <ac:cxnSpMk id="30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5T21:44:28.216" v="8615"/>
          <ac:cxnSpMkLst>
            <pc:docMk/>
            <pc:sldMk cId="427448241" sldId="257"/>
            <ac:cxnSpMk id="32" creationId="{2AFD8CBA-54A3-4363-991B-B9C631BBFA74}"/>
          </ac:cxnSpMkLst>
        </pc:cxnChg>
      </pc:sldChg>
      <pc:sldChg chg="addSp delSp modSp mod setBg delAnim modAnim">
        <pc:chgData name="Hernandez, Julian Thomas" userId="755bc09c-c515-4ea4-bf79-188aabc73810" providerId="ADAL" clId="{476962C9-13FC-45AE-8099-A171577A1F58}" dt="2022-03-30T19:34:48.819" v="12857" actId="14100"/>
        <pc:sldMkLst>
          <pc:docMk/>
          <pc:sldMk cId="2337374094" sldId="258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2337374094" sldId="258"/>
            <ac:spMk id="2" creationId="{DC08369D-AA61-411E-8A87-CC697CCF76D9}"/>
          </ac:spMkLst>
        </pc:spChg>
        <pc:spChg chg="del mod">
          <ac:chgData name="Hernandez, Julian Thomas" userId="755bc09c-c515-4ea4-bf79-188aabc73810" providerId="ADAL" clId="{476962C9-13FC-45AE-8099-A171577A1F58}" dt="2022-03-23T18:56:26.981" v="9801" actId="478"/>
          <ac:spMkLst>
            <pc:docMk/>
            <pc:sldMk cId="2337374094" sldId="258"/>
            <ac:spMk id="3" creationId="{87DC1486-703E-4A55-85BA-25171B3B6EEE}"/>
          </ac:spMkLst>
        </pc:spChg>
        <pc:spChg chg="add mod">
          <ac:chgData name="Hernandez, Julian Thomas" userId="755bc09c-c515-4ea4-bf79-188aabc73810" providerId="ADAL" clId="{476962C9-13FC-45AE-8099-A171577A1F58}" dt="2022-03-29T19:50:51.947" v="12341" actId="14100"/>
          <ac:spMkLst>
            <pc:docMk/>
            <pc:sldMk cId="2337374094" sldId="258"/>
            <ac:spMk id="5" creationId="{C27DF739-A341-4817-864C-13E4888195A5}"/>
          </ac:spMkLst>
        </pc:spChg>
        <pc:spChg chg="del mod">
          <ac:chgData name="Hernandez, Julian Thomas" userId="755bc09c-c515-4ea4-bf79-188aabc73810" providerId="ADAL" clId="{476962C9-13FC-45AE-8099-A171577A1F58}" dt="2022-02-28T22:32:35.560" v="2253" actId="478"/>
          <ac:spMkLst>
            <pc:docMk/>
            <pc:sldMk cId="2337374094" sldId="258"/>
            <ac:spMk id="6" creationId="{6D0D3387-5F4B-4D9C-AC0A-CF6B546C04FB}"/>
          </ac:spMkLst>
        </pc:spChg>
        <pc:spChg chg="add mod topLvl">
          <ac:chgData name="Hernandez, Julian Thomas" userId="755bc09c-c515-4ea4-bf79-188aabc73810" providerId="ADAL" clId="{476962C9-13FC-45AE-8099-A171577A1F58}" dt="2022-03-29T19:50:59.987" v="12344" actId="14100"/>
          <ac:spMkLst>
            <pc:docMk/>
            <pc:sldMk cId="2337374094" sldId="258"/>
            <ac:spMk id="9" creationId="{97BA949A-99AA-4963-8A84-FEA8E4AFB1A2}"/>
          </ac:spMkLst>
        </pc:spChg>
        <pc:grpChg chg="add mod">
          <ac:chgData name="Hernandez, Julian Thomas" userId="755bc09c-c515-4ea4-bf79-188aabc73810" providerId="ADAL" clId="{476962C9-13FC-45AE-8099-A171577A1F58}" dt="2022-03-30T19:34:41.253" v="12855" actId="14100"/>
          <ac:grpSpMkLst>
            <pc:docMk/>
            <pc:sldMk cId="2337374094" sldId="258"/>
            <ac:grpSpMk id="7" creationId="{4CE28F58-162F-48F1-8E35-C0856232CFC9}"/>
          </ac:grpSpMkLst>
        </pc:grpChg>
        <pc:grpChg chg="add del mod">
          <ac:chgData name="Hernandez, Julian Thomas" userId="755bc09c-c515-4ea4-bf79-188aabc73810" providerId="ADAL" clId="{476962C9-13FC-45AE-8099-A171577A1F58}" dt="2022-03-23T19:02:25.719" v="9832" actId="478"/>
          <ac:grpSpMkLst>
            <pc:docMk/>
            <pc:sldMk cId="2337374094" sldId="258"/>
            <ac:grpSpMk id="8" creationId="{B9391CA0-F23C-462F-A354-EDB7F0E2D3D5}"/>
          </ac:grpSpMkLst>
        </pc:grpChg>
        <pc:grpChg chg="add del mod">
          <ac:chgData name="Hernandez, Julian Thomas" userId="755bc09c-c515-4ea4-bf79-188aabc73810" providerId="ADAL" clId="{476962C9-13FC-45AE-8099-A171577A1F58}" dt="2022-03-23T19:05:20.376" v="9848" actId="478"/>
          <ac:grpSpMkLst>
            <pc:docMk/>
            <pc:sldMk cId="2337374094" sldId="258"/>
            <ac:grpSpMk id="13" creationId="{7BE8B256-5817-4B83-A336-8078DABD13E4}"/>
          </ac:grpSpMkLst>
        </pc:grpChg>
        <pc:grpChg chg="add mod">
          <ac:chgData name="Hernandez, Julian Thomas" userId="755bc09c-c515-4ea4-bf79-188aabc73810" providerId="ADAL" clId="{476962C9-13FC-45AE-8099-A171577A1F58}" dt="2022-03-30T19:34:48.819" v="12857" actId="14100"/>
          <ac:grpSpMkLst>
            <pc:docMk/>
            <pc:sldMk cId="2337374094" sldId="258"/>
            <ac:grpSpMk id="16" creationId="{FA20B8F4-CD89-4C7A-AAB7-36E1E210B690}"/>
          </ac:grpSpMkLst>
        </pc:grpChg>
        <pc:picChg chg="del">
          <ac:chgData name="Hernandez, Julian Thomas" userId="755bc09c-c515-4ea4-bf79-188aabc73810" providerId="ADAL" clId="{476962C9-13FC-45AE-8099-A171577A1F58}" dt="2022-02-28T20:21:54.591" v="2236" actId="478"/>
          <ac:picMkLst>
            <pc:docMk/>
            <pc:sldMk cId="2337374094" sldId="258"/>
            <ac:picMk id="5" creationId="{69A3C9A9-21F3-440F-BDBF-E7ED53B6FDA8}"/>
          </ac:picMkLst>
        </pc:picChg>
        <pc:picChg chg="add del mod topLvl modCrop">
          <ac:chgData name="Hernandez, Julian Thomas" userId="755bc09c-c515-4ea4-bf79-188aabc73810" providerId="ADAL" clId="{476962C9-13FC-45AE-8099-A171577A1F58}" dt="2022-03-23T19:02:25.719" v="9832" actId="478"/>
          <ac:picMkLst>
            <pc:docMk/>
            <pc:sldMk cId="2337374094" sldId="258"/>
            <ac:picMk id="6" creationId="{8F6BACE1-6A27-45CA-A188-AC957D484FE7}"/>
          </ac:picMkLst>
        </pc:picChg>
        <pc:picChg chg="add del mod">
          <ac:chgData name="Hernandez, Julian Thomas" userId="755bc09c-c515-4ea4-bf79-188aabc73810" providerId="ADAL" clId="{476962C9-13FC-45AE-8099-A171577A1F58}" dt="2022-02-28T22:32:14.471" v="2247" actId="478"/>
          <ac:picMkLst>
            <pc:docMk/>
            <pc:sldMk cId="2337374094" sldId="258"/>
            <ac:picMk id="7" creationId="{049B44A6-FA8F-4150-A58B-BE0EF5A88875}"/>
          </ac:picMkLst>
        </pc:picChg>
        <pc:picChg chg="add del mod">
          <ac:chgData name="Hernandez, Julian Thomas" userId="755bc09c-c515-4ea4-bf79-188aabc73810" providerId="ADAL" clId="{476962C9-13FC-45AE-8099-A171577A1F58}" dt="2022-02-28T22:33:53.642" v="2261" actId="478"/>
          <ac:picMkLst>
            <pc:docMk/>
            <pc:sldMk cId="2337374094" sldId="258"/>
            <ac:picMk id="9" creationId="{FD3C59A5-975A-4722-9B72-FA42672C156C}"/>
          </ac:picMkLst>
        </pc:picChg>
        <pc:picChg chg="add mod">
          <ac:chgData name="Hernandez, Julian Thomas" userId="755bc09c-c515-4ea4-bf79-188aabc73810" providerId="ADAL" clId="{476962C9-13FC-45AE-8099-A171577A1F58}" dt="2022-03-29T19:50:34.127" v="12336" actId="1582"/>
          <ac:picMkLst>
            <pc:docMk/>
            <pc:sldMk cId="2337374094" sldId="258"/>
            <ac:picMk id="11" creationId="{6A0A8853-D0E1-4A45-A385-C0D3C978D724}"/>
          </ac:picMkLst>
        </pc:picChg>
        <pc:picChg chg="add del mod topLvl">
          <ac:chgData name="Hernandez, Julian Thomas" userId="755bc09c-c515-4ea4-bf79-188aabc73810" providerId="ADAL" clId="{476962C9-13FC-45AE-8099-A171577A1F58}" dt="2022-03-23T19:05:20.376" v="9848" actId="478"/>
          <ac:picMkLst>
            <pc:docMk/>
            <pc:sldMk cId="2337374094" sldId="258"/>
            <ac:picMk id="12" creationId="{FA026808-9D0B-4B41-8571-97DCA80943F3}"/>
          </ac:picMkLst>
        </pc:picChg>
        <pc:picChg chg="add mod">
          <ac:chgData name="Hernandez, Julian Thomas" userId="755bc09c-c515-4ea4-bf79-188aabc73810" providerId="ADAL" clId="{476962C9-13FC-45AE-8099-A171577A1F58}" dt="2022-03-29T19:50:25.600" v="12335" actId="1582"/>
          <ac:picMkLst>
            <pc:docMk/>
            <pc:sldMk cId="2337374094" sldId="258"/>
            <ac:picMk id="15" creationId="{153A675E-50BE-4317-AF85-18B7188AB44F}"/>
          </ac:picMkLst>
        </pc:picChg>
      </pc:sldChg>
      <pc:sldChg chg="addSp delSp modSp mod setBg">
        <pc:chgData name="Hernandez, Julian Thomas" userId="755bc09c-c515-4ea4-bf79-188aabc73810" providerId="ADAL" clId="{476962C9-13FC-45AE-8099-A171577A1F58}" dt="2022-03-29T19:52:33.777" v="12368" actId="1076"/>
        <pc:sldMkLst>
          <pc:docMk/>
          <pc:sldMk cId="4161570309" sldId="259"/>
        </pc:sldMkLst>
        <pc:spChg chg="mod">
          <ac:chgData name="Hernandez, Julian Thomas" userId="755bc09c-c515-4ea4-bf79-188aabc73810" providerId="ADAL" clId="{476962C9-13FC-45AE-8099-A171577A1F58}" dt="2022-03-15T22:08:40.660" v="8669" actId="1076"/>
          <ac:spMkLst>
            <pc:docMk/>
            <pc:sldMk cId="4161570309" sldId="259"/>
            <ac:spMk id="2" creationId="{7BAF9D76-D720-4723-9C11-41BEB0C50103}"/>
          </ac:spMkLst>
        </pc:spChg>
        <pc:spChg chg="mod">
          <ac:chgData name="Hernandez, Julian Thomas" userId="755bc09c-c515-4ea4-bf79-188aabc73810" providerId="ADAL" clId="{476962C9-13FC-45AE-8099-A171577A1F58}" dt="2022-03-22T21:01:36.174" v="9521" actId="20577"/>
          <ac:spMkLst>
            <pc:docMk/>
            <pc:sldMk cId="4161570309" sldId="259"/>
            <ac:spMk id="3" creationId="{5DE69483-34B8-489E-B4F7-2591F9599DB4}"/>
          </ac:spMkLst>
        </pc:spChg>
        <pc:spChg chg="add del mod">
          <ac:chgData name="Hernandez, Julian Thomas" userId="755bc09c-c515-4ea4-bf79-188aabc73810" providerId="ADAL" clId="{476962C9-13FC-45AE-8099-A171577A1F58}" dt="2022-02-21T22:33:03.429" v="1284" actId="478"/>
          <ac:spMkLst>
            <pc:docMk/>
            <pc:sldMk cId="4161570309" sldId="259"/>
            <ac:spMk id="4" creationId="{57C968EC-43D4-44BA-940E-AF809BAACE56}"/>
          </ac:spMkLst>
        </pc:spChg>
        <pc:spChg chg="add del mod">
          <ac:chgData name="Hernandez, Julian Thomas" userId="755bc09c-c515-4ea4-bf79-188aabc73810" providerId="ADAL" clId="{476962C9-13FC-45AE-8099-A171577A1F58}" dt="2022-03-15T01:41:47.268" v="5794" actId="478"/>
          <ac:spMkLst>
            <pc:docMk/>
            <pc:sldMk cId="4161570309" sldId="259"/>
            <ac:spMk id="6" creationId="{DB7CFB7F-5651-4F4C-BE80-AC8E1BBB7A8A}"/>
          </ac:spMkLst>
        </pc:spChg>
        <pc:picChg chg="add del mod">
          <ac:chgData name="Hernandez, Julian Thomas" userId="755bc09c-c515-4ea4-bf79-188aabc73810" providerId="ADAL" clId="{476962C9-13FC-45AE-8099-A171577A1F58}" dt="2022-03-15T01:41:44.789" v="5792" actId="478"/>
          <ac:picMkLst>
            <pc:docMk/>
            <pc:sldMk cId="4161570309" sldId="259"/>
            <ac:picMk id="5" creationId="{D409CD6F-EC48-4A49-82C1-B95A4DF3B657}"/>
          </ac:picMkLst>
        </pc:picChg>
        <pc:picChg chg="mod">
          <ac:chgData name="Hernandez, Julian Thomas" userId="755bc09c-c515-4ea4-bf79-188aabc73810" providerId="ADAL" clId="{476962C9-13FC-45AE-8099-A171577A1F58}" dt="2022-03-29T19:52:29.553" v="12365" actId="1076"/>
          <ac:picMkLst>
            <pc:docMk/>
            <pc:sldMk cId="4161570309" sldId="259"/>
            <ac:picMk id="7" creationId="{F86131A5-88F4-4589-A139-17BFA66A8C1B}"/>
          </ac:picMkLst>
        </pc:picChg>
        <pc:picChg chg="add del mod">
          <ac:chgData name="Hernandez, Julian Thomas" userId="755bc09c-c515-4ea4-bf79-188aabc73810" providerId="ADAL" clId="{476962C9-13FC-45AE-8099-A171577A1F58}" dt="2022-03-21T22:34:55.860" v="9129" actId="478"/>
          <ac:picMkLst>
            <pc:docMk/>
            <pc:sldMk cId="4161570309" sldId="259"/>
            <ac:picMk id="8" creationId="{CB8A353E-4515-4B53-A9A1-524429A8D19F}"/>
          </ac:picMkLst>
        </pc:picChg>
        <pc:picChg chg="mod">
          <ac:chgData name="Hernandez, Julian Thomas" userId="755bc09c-c515-4ea4-bf79-188aabc73810" providerId="ADAL" clId="{476962C9-13FC-45AE-8099-A171577A1F58}" dt="2022-03-29T19:52:33.777" v="12368" actId="1076"/>
          <ac:picMkLst>
            <pc:docMk/>
            <pc:sldMk cId="4161570309" sldId="259"/>
            <ac:picMk id="11" creationId="{D75E22B0-A5AF-40B6-AF4E-899967D93C04}"/>
          </ac:picMkLst>
        </pc:picChg>
      </pc:sldChg>
      <pc:sldChg chg="addSp modSp del mod">
        <pc:chgData name="Hernandez, Julian Thomas" userId="755bc09c-c515-4ea4-bf79-188aabc73810" providerId="ADAL" clId="{476962C9-13FC-45AE-8099-A171577A1F58}" dt="2022-03-14T19:24:20.933" v="2757" actId="2696"/>
        <pc:sldMkLst>
          <pc:docMk/>
          <pc:sldMk cId="105464267" sldId="260"/>
        </pc:sldMkLst>
        <pc:spChg chg="mod">
          <ac:chgData name="Hernandez, Julian Thomas" userId="755bc09c-c515-4ea4-bf79-188aabc73810" providerId="ADAL" clId="{476962C9-13FC-45AE-8099-A171577A1F58}" dt="2022-02-21T21:46:59.304" v="21" actId="20577"/>
          <ac:spMkLst>
            <pc:docMk/>
            <pc:sldMk cId="105464267" sldId="260"/>
            <ac:spMk id="2" creationId="{E82233CF-D002-4DA4-8C02-952C7CCA54C6}"/>
          </ac:spMkLst>
        </pc:spChg>
        <pc:spChg chg="mod">
          <ac:chgData name="Hernandez, Julian Thomas" userId="755bc09c-c515-4ea4-bf79-188aabc73810" providerId="ADAL" clId="{476962C9-13FC-45AE-8099-A171577A1F58}" dt="2022-02-21T21:54:18.072" v="400" actId="14100"/>
          <ac:spMkLst>
            <pc:docMk/>
            <pc:sldMk cId="105464267" sldId="260"/>
            <ac:spMk id="3" creationId="{025C35F5-9A2E-4D0C-931E-FEBB31C2C3C7}"/>
          </ac:spMkLst>
        </pc:spChg>
        <pc:picChg chg="add mod">
          <ac:chgData name="Hernandez, Julian Thomas" userId="755bc09c-c515-4ea4-bf79-188aabc73810" providerId="ADAL" clId="{476962C9-13FC-45AE-8099-A171577A1F58}" dt="2022-02-26T07:14:41.492" v="2112" actId="1076"/>
          <ac:picMkLst>
            <pc:docMk/>
            <pc:sldMk cId="105464267" sldId="260"/>
            <ac:picMk id="4" creationId="{E856DDF1-8346-4F6E-9003-6A5E0E00A329}"/>
          </ac:picMkLst>
        </pc:picChg>
      </pc:sldChg>
      <pc:sldChg chg="addSp delSp modSp mod ord setBg">
        <pc:chgData name="Hernandez, Julian Thomas" userId="755bc09c-c515-4ea4-bf79-188aabc73810" providerId="ADAL" clId="{476962C9-13FC-45AE-8099-A171577A1F58}" dt="2022-03-29T19:51:33.296" v="12352" actId="1076"/>
        <pc:sldMkLst>
          <pc:docMk/>
          <pc:sldMk cId="4141222498" sldId="261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4141222498" sldId="261"/>
            <ac:spMk id="2" creationId="{6456CF5E-7EEC-4733-B686-6362F5C2DCF3}"/>
          </ac:spMkLst>
        </pc:spChg>
        <pc:spChg chg="add del mod">
          <ac:chgData name="Hernandez, Julian Thomas" userId="755bc09c-c515-4ea4-bf79-188aabc73810" providerId="ADAL" clId="{476962C9-13FC-45AE-8099-A171577A1F58}" dt="2022-03-14T21:18:02.576" v="4071" actId="478"/>
          <ac:spMkLst>
            <pc:docMk/>
            <pc:sldMk cId="4141222498" sldId="261"/>
            <ac:spMk id="3" creationId="{ACBEBA02-60D9-4169-A43E-B0ABD2F9F910}"/>
          </ac:spMkLst>
        </pc:spChg>
        <pc:spChg chg="add mod">
          <ac:chgData name="Hernandez, Julian Thomas" userId="755bc09c-c515-4ea4-bf79-188aabc73810" providerId="ADAL" clId="{476962C9-13FC-45AE-8099-A171577A1F58}" dt="2022-03-29T19:51:19.458" v="12348" actId="1076"/>
          <ac:spMkLst>
            <pc:docMk/>
            <pc:sldMk cId="4141222498" sldId="261"/>
            <ac:spMk id="5" creationId="{91FE73DB-3C5F-42D1-A4E3-E61099DAFC13}"/>
          </ac:spMkLst>
        </pc:spChg>
        <pc:spChg chg="del mod">
          <ac:chgData name="Hernandez, Julian Thomas" userId="755bc09c-c515-4ea4-bf79-188aabc73810" providerId="ADAL" clId="{476962C9-13FC-45AE-8099-A171577A1F58}" dt="2022-02-26T07:16:38.366" v="2175"/>
          <ac:spMkLst>
            <pc:docMk/>
            <pc:sldMk cId="4141222498" sldId="261"/>
            <ac:spMk id="8" creationId="{D0D4E265-CEE1-4858-8DE8-A48FA840ADD3}"/>
          </ac:spMkLst>
        </pc:spChg>
        <pc:spChg chg="add del mod">
          <ac:chgData name="Hernandez, Julian Thomas" userId="755bc09c-c515-4ea4-bf79-188aabc73810" providerId="ADAL" clId="{476962C9-13FC-45AE-8099-A171577A1F58}" dt="2022-03-22T20:51:46.062" v="9351" actId="478"/>
          <ac:spMkLst>
            <pc:docMk/>
            <pc:sldMk cId="4141222498" sldId="261"/>
            <ac:spMk id="9" creationId="{31C76B33-55C3-403B-A2AA-5F797A703DB3}"/>
          </ac:spMkLst>
        </pc:spChg>
        <pc:spChg chg="add del mod">
          <ac:chgData name="Hernandez, Julian Thomas" userId="755bc09c-c515-4ea4-bf79-188aabc73810" providerId="ADAL" clId="{476962C9-13FC-45AE-8099-A171577A1F58}" dt="2022-02-26T07:14:52.941" v="2113" actId="478"/>
          <ac:spMkLst>
            <pc:docMk/>
            <pc:sldMk cId="4141222498" sldId="261"/>
            <ac:spMk id="10" creationId="{B4EFDCBB-916A-45BE-8F8E-4B4391F3F6DB}"/>
          </ac:spMkLst>
        </pc:spChg>
        <pc:spChg chg="add mod">
          <ac:chgData name="Hernandez, Julian Thomas" userId="755bc09c-c515-4ea4-bf79-188aabc73810" providerId="ADAL" clId="{476962C9-13FC-45AE-8099-A171577A1F58}" dt="2022-03-29T19:51:13.555" v="12346" actId="1076"/>
          <ac:spMkLst>
            <pc:docMk/>
            <pc:sldMk cId="4141222498" sldId="261"/>
            <ac:spMk id="11" creationId="{79DFA9DF-6817-466B-B684-BD0FB5AE0E7E}"/>
          </ac:spMkLst>
        </pc:spChg>
        <pc:picChg chg="add mod">
          <ac:chgData name="Hernandez, Julian Thomas" userId="755bc09c-c515-4ea4-bf79-188aabc73810" providerId="ADAL" clId="{476962C9-13FC-45AE-8099-A171577A1F58}" dt="2022-03-29T19:51:33.296" v="12352" actId="1076"/>
          <ac:picMkLst>
            <pc:docMk/>
            <pc:sldMk cId="4141222498" sldId="261"/>
            <ac:picMk id="4" creationId="{0693FDC6-5CFE-4BCC-9BFE-DBACA89B7462}"/>
          </ac:picMkLst>
        </pc:picChg>
        <pc:picChg chg="add del mod modCrop">
          <ac:chgData name="Hernandez, Julian Thomas" userId="755bc09c-c515-4ea4-bf79-188aabc73810" providerId="ADAL" clId="{476962C9-13FC-45AE-8099-A171577A1F58}" dt="2022-03-15T01:53:24.050" v="6705" actId="478"/>
          <ac:picMkLst>
            <pc:docMk/>
            <pc:sldMk cId="4141222498" sldId="261"/>
            <ac:picMk id="4" creationId="{19BFB985-215A-43EB-BFC4-79A00A26375F}"/>
          </ac:picMkLst>
        </pc:picChg>
        <pc:picChg chg="add del mod">
          <ac:chgData name="Hernandez, Julian Thomas" userId="755bc09c-c515-4ea4-bf79-188aabc73810" providerId="ADAL" clId="{476962C9-13FC-45AE-8099-A171577A1F58}" dt="2022-03-01T02:48:26.157" v="2287" actId="478"/>
          <ac:picMkLst>
            <pc:docMk/>
            <pc:sldMk cId="4141222498" sldId="261"/>
            <ac:picMk id="4" creationId="{4CBA361E-5C81-441F-B79A-80BABF68988C}"/>
          </ac:picMkLst>
        </pc:picChg>
        <pc:picChg chg="del">
          <ac:chgData name="Hernandez, Julian Thomas" userId="755bc09c-c515-4ea4-bf79-188aabc73810" providerId="ADAL" clId="{476962C9-13FC-45AE-8099-A171577A1F58}" dt="2022-02-26T07:14:36.657" v="2110" actId="21"/>
          <ac:picMkLst>
            <pc:docMk/>
            <pc:sldMk cId="4141222498" sldId="261"/>
            <ac:picMk id="5" creationId="{3F2BF268-7DFE-4FBA-822D-9118468FE405}"/>
          </ac:picMkLst>
        </pc:picChg>
        <pc:picChg chg="add del mod">
          <ac:chgData name="Hernandez, Julian Thomas" userId="755bc09c-c515-4ea4-bf79-188aabc73810" providerId="ADAL" clId="{476962C9-13FC-45AE-8099-A171577A1F58}" dt="2022-03-01T02:52:48.005" v="2290" actId="21"/>
          <ac:picMkLst>
            <pc:docMk/>
            <pc:sldMk cId="4141222498" sldId="261"/>
            <ac:picMk id="5" creationId="{AE68C286-DC7B-459F-AA6B-7D85854C10E2}"/>
          </ac:picMkLst>
        </pc:picChg>
        <pc:picChg chg="add del mod">
          <ac:chgData name="Hernandez, Julian Thomas" userId="755bc09c-c515-4ea4-bf79-188aabc73810" providerId="ADAL" clId="{476962C9-13FC-45AE-8099-A171577A1F58}" dt="2022-03-15T02:00:10.096" v="7067" actId="21"/>
          <ac:picMkLst>
            <pc:docMk/>
            <pc:sldMk cId="4141222498" sldId="261"/>
            <ac:picMk id="6" creationId="{7A3AA304-DA93-4145-A3F2-5EE631221D49}"/>
          </ac:picMkLst>
        </pc:picChg>
        <pc:picChg chg="add del mod">
          <ac:chgData name="Hernandez, Julian Thomas" userId="755bc09c-c515-4ea4-bf79-188aabc73810" providerId="ADAL" clId="{476962C9-13FC-45AE-8099-A171577A1F58}" dt="2022-02-26T07:17:07.522" v="2184" actId="478"/>
          <ac:picMkLst>
            <pc:docMk/>
            <pc:sldMk cId="4141222498" sldId="261"/>
            <ac:picMk id="7" creationId="{B90A7214-8EF7-4E4B-9568-0A7B712CE2CE}"/>
          </ac:picMkLst>
        </pc:picChg>
        <pc:picChg chg="add del mod">
          <ac:chgData name="Hernandez, Julian Thomas" userId="755bc09c-c515-4ea4-bf79-188aabc73810" providerId="ADAL" clId="{476962C9-13FC-45AE-8099-A171577A1F58}" dt="2022-03-15T02:00:38.190" v="7078" actId="478"/>
          <ac:picMkLst>
            <pc:docMk/>
            <pc:sldMk cId="4141222498" sldId="261"/>
            <ac:picMk id="8" creationId="{70F31695-F499-4909-9410-90835C818A60}"/>
          </ac:picMkLst>
        </pc:picChg>
        <pc:picChg chg="add del mod">
          <ac:chgData name="Hernandez, Julian Thomas" userId="755bc09c-c515-4ea4-bf79-188aabc73810" providerId="ADAL" clId="{476962C9-13FC-45AE-8099-A171577A1F58}" dt="2022-03-22T20:51:06.424" v="9332" actId="478"/>
          <ac:picMkLst>
            <pc:docMk/>
            <pc:sldMk cId="4141222498" sldId="261"/>
            <ac:picMk id="10" creationId="{8973E3CE-5F86-49CC-B55F-B2496792C46A}"/>
          </ac:picMkLst>
        </pc:picChg>
        <pc:picChg chg="add mod">
          <ac:chgData name="Hernandez, Julian Thomas" userId="755bc09c-c515-4ea4-bf79-188aabc73810" providerId="ADAL" clId="{476962C9-13FC-45AE-8099-A171577A1F58}" dt="2022-03-29T19:51:28.251" v="12350" actId="1582"/>
          <ac:picMkLst>
            <pc:docMk/>
            <pc:sldMk cId="4141222498" sldId="261"/>
            <ac:picMk id="12" creationId="{54E7146D-1B3E-4D08-BB8C-9053CDBE6D32}"/>
          </ac:picMkLst>
        </pc:picChg>
      </pc:sldChg>
      <pc:sldChg chg="addSp delSp modSp mod setBg setFolMasterObjs">
        <pc:chgData name="Hernandez, Julian Thomas" userId="755bc09c-c515-4ea4-bf79-188aabc73810" providerId="ADAL" clId="{476962C9-13FC-45AE-8099-A171577A1F58}" dt="2022-03-29T19:56:28.616" v="12416" actId="27614"/>
        <pc:sldMkLst>
          <pc:docMk/>
          <pc:sldMk cId="1942028485" sldId="262"/>
        </pc:sldMkLst>
        <pc:spChg chg="mod ord">
          <ac:chgData name="Hernandez, Julian Thomas" userId="755bc09c-c515-4ea4-bf79-188aabc73810" providerId="ADAL" clId="{476962C9-13FC-45AE-8099-A171577A1F58}" dt="2022-03-29T19:56:27.484" v="12415" actId="122"/>
          <ac:spMkLst>
            <pc:docMk/>
            <pc:sldMk cId="1942028485" sldId="262"/>
            <ac:spMk id="2" creationId="{CEA7E745-C7F2-4962-9649-61BEA07ED112}"/>
          </ac:spMkLst>
        </pc:spChg>
        <pc:spChg chg="add del mod">
          <ac:chgData name="Hernandez, Julian Thomas" userId="755bc09c-c515-4ea4-bf79-188aabc73810" providerId="ADAL" clId="{476962C9-13FC-45AE-8099-A171577A1F58}" dt="2022-03-15T19:23:54.842" v="7867" actId="478"/>
          <ac:spMkLst>
            <pc:docMk/>
            <pc:sldMk cId="1942028485" sldId="262"/>
            <ac:spMk id="3" creationId="{990626A0-69C0-44ED-8A64-2FA368CB5C2E}"/>
          </ac:spMkLst>
        </pc:spChg>
        <pc:spChg chg="add mod ord">
          <ac:chgData name="Hernandez, Julian Thomas" userId="755bc09c-c515-4ea4-bf79-188aabc73810" providerId="ADAL" clId="{476962C9-13FC-45AE-8099-A171577A1F58}" dt="2022-03-29T19:56:20.343" v="12414" actId="26606"/>
          <ac:spMkLst>
            <pc:docMk/>
            <pc:sldMk cId="1942028485" sldId="262"/>
            <ac:spMk id="4" creationId="{5710811D-7ED9-4E65-8ECA-4B3BB7F702F5}"/>
          </ac:spMkLst>
        </pc:spChg>
        <pc:spChg chg="add del mod">
          <ac:chgData name="Hernandez, Julian Thomas" userId="755bc09c-c515-4ea4-bf79-188aabc73810" providerId="ADAL" clId="{476962C9-13FC-45AE-8099-A171577A1F58}" dt="2022-03-15T19:24:04.345" v="7868" actId="478"/>
          <ac:spMkLst>
            <pc:docMk/>
            <pc:sldMk cId="1942028485" sldId="262"/>
            <ac:spMk id="9" creationId="{39CD584B-4EE5-40AE-A648-9638059E74D3}"/>
          </ac:spMkLst>
        </pc:spChg>
        <pc:spChg chg="add del">
          <ac:chgData name="Hernandez, Julian Thomas" userId="755bc09c-c515-4ea4-bf79-188aabc73810" providerId="ADAL" clId="{476962C9-13FC-45AE-8099-A171577A1F58}" dt="2022-03-29T19:56:20.331" v="12413" actId="26606"/>
          <ac:spMkLst>
            <pc:docMk/>
            <pc:sldMk cId="1942028485" sldId="262"/>
            <ac:spMk id="14" creationId="{0663EB55-934F-42EF-80DE-098647DE7A01}"/>
          </ac:spMkLst>
        </pc:spChg>
        <pc:spChg chg="add">
          <ac:chgData name="Hernandez, Julian Thomas" userId="755bc09c-c515-4ea4-bf79-188aabc73810" providerId="ADAL" clId="{476962C9-13FC-45AE-8099-A171577A1F58}" dt="2022-03-29T19:56:20.343" v="12414" actId="26606"/>
          <ac:spMkLst>
            <pc:docMk/>
            <pc:sldMk cId="1942028485" sldId="262"/>
            <ac:spMk id="16" creationId="{B09A8B04-373D-40BD-9442-2D3540D3CFF2}"/>
          </ac:spMkLst>
        </pc:spChg>
        <pc:picChg chg="add del mod">
          <ac:chgData name="Hernandez, Julian Thomas" userId="755bc09c-c515-4ea4-bf79-188aabc73810" providerId="ADAL" clId="{476962C9-13FC-45AE-8099-A171577A1F58}" dt="2022-02-21T21:51:28.099" v="26"/>
          <ac:picMkLst>
            <pc:docMk/>
            <pc:sldMk cId="1942028485" sldId="262"/>
            <ac:picMk id="5" creationId="{9CA2E854-E3F3-4FA0-84A2-29F07142DBC9}"/>
          </ac:picMkLst>
        </pc:picChg>
        <pc:picChg chg="add mod ord modCrop">
          <ac:chgData name="Hernandez, Julian Thomas" userId="755bc09c-c515-4ea4-bf79-188aabc73810" providerId="ADAL" clId="{476962C9-13FC-45AE-8099-A171577A1F58}" dt="2022-03-29T19:56:28.616" v="12416" actId="27614"/>
          <ac:picMkLst>
            <pc:docMk/>
            <pc:sldMk cId="1942028485" sldId="262"/>
            <ac:picMk id="6" creationId="{5E6054AC-93FC-4775-953E-834303126579}"/>
          </ac:picMkLst>
        </pc:picChg>
        <pc:picChg chg="add mod">
          <ac:chgData name="Hernandez, Julian Thomas" userId="755bc09c-c515-4ea4-bf79-188aabc73810" providerId="ADAL" clId="{476962C9-13FC-45AE-8099-A171577A1F58}" dt="2022-03-29T19:56:20.343" v="12414" actId="26606"/>
          <ac:picMkLst>
            <pc:docMk/>
            <pc:sldMk cId="1942028485" sldId="262"/>
            <ac:picMk id="7" creationId="{028BCA03-2F54-43D8-918F-C79E27A7FE22}"/>
          </ac:picMkLst>
        </pc:picChg>
        <pc:cxnChg chg="add del">
          <ac:chgData name="Hernandez, Julian Thomas" userId="755bc09c-c515-4ea4-bf79-188aabc73810" providerId="ADAL" clId="{476962C9-13FC-45AE-8099-A171577A1F58}" dt="2022-03-29T19:56:20.331" v="12413" actId="26606"/>
          <ac:cxnSpMkLst>
            <pc:docMk/>
            <pc:sldMk cId="1942028485" sldId="262"/>
            <ac:cxnSpMk id="12" creationId="{B31FD3CE-CE0A-4FD9-967C-4D340CA3788F}"/>
          </ac:cxnSpMkLst>
        </pc:cxnChg>
        <pc:cxnChg chg="add">
          <ac:chgData name="Hernandez, Julian Thomas" userId="755bc09c-c515-4ea4-bf79-188aabc73810" providerId="ADAL" clId="{476962C9-13FC-45AE-8099-A171577A1F58}" dt="2022-03-29T19:56:20.343" v="12414" actId="26606"/>
          <ac:cxnSpMkLst>
            <pc:docMk/>
            <pc:sldMk cId="1942028485" sldId="262"/>
            <ac:cxnSpMk id="17" creationId="{B5028193-7250-4674-AA37-E9040429AE0B}"/>
          </ac:cxnSpMkLst>
        </pc:cxnChg>
      </pc:sldChg>
      <pc:sldChg chg="addSp delSp modSp mod setBg">
        <pc:chgData name="Hernandez, Julian Thomas" userId="755bc09c-c515-4ea4-bf79-188aabc73810" providerId="ADAL" clId="{476962C9-13FC-45AE-8099-A171577A1F58}" dt="2022-03-30T19:37:07.309" v="12864" actId="1076"/>
        <pc:sldMkLst>
          <pc:docMk/>
          <pc:sldMk cId="2691151290" sldId="263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2691151290" sldId="263"/>
            <ac:spMk id="2" creationId="{31C83F2B-A87A-48EC-97CD-24F7DB7ECF22}"/>
          </ac:spMkLst>
        </pc:spChg>
        <pc:spChg chg="mod">
          <ac:chgData name="Hernandez, Julian Thomas" userId="755bc09c-c515-4ea4-bf79-188aabc73810" providerId="ADAL" clId="{476962C9-13FC-45AE-8099-A171577A1F58}" dt="2022-03-22T22:03:52.439" v="9650" actId="1076"/>
          <ac:spMkLst>
            <pc:docMk/>
            <pc:sldMk cId="2691151290" sldId="263"/>
            <ac:spMk id="6" creationId="{288CA239-C670-45B9-A18C-83A5BB3DF711}"/>
          </ac:spMkLst>
        </pc:spChg>
        <pc:spChg chg="add del mod">
          <ac:chgData name="Hernandez, Julian Thomas" userId="755bc09c-c515-4ea4-bf79-188aabc73810" providerId="ADAL" clId="{476962C9-13FC-45AE-8099-A171577A1F58}" dt="2022-03-30T19:37:07.309" v="12864" actId="1076"/>
          <ac:spMkLst>
            <pc:docMk/>
            <pc:sldMk cId="2691151290" sldId="263"/>
            <ac:spMk id="7" creationId="{3D61EDB5-8ED5-4D9A-9A49-0E8E01DDA376}"/>
          </ac:spMkLst>
        </pc:spChg>
        <pc:spChg chg="add mod">
          <ac:chgData name="Hernandez, Julian Thomas" userId="755bc09c-c515-4ea4-bf79-188aabc73810" providerId="ADAL" clId="{476962C9-13FC-45AE-8099-A171577A1F58}" dt="2022-03-29T19:53:04.654" v="12375" actId="2085"/>
          <ac:spMkLst>
            <pc:docMk/>
            <pc:sldMk cId="2691151290" sldId="263"/>
            <ac:spMk id="8" creationId="{C6BAF35A-C709-46E9-B484-5AF676051B81}"/>
          </ac:spMkLst>
        </pc:spChg>
        <pc:spChg chg="add del mod">
          <ac:chgData name="Hernandez, Julian Thomas" userId="755bc09c-c515-4ea4-bf79-188aabc73810" providerId="ADAL" clId="{476962C9-13FC-45AE-8099-A171577A1F58}" dt="2022-03-14T23:16:00.660" v="4404" actId="931"/>
          <ac:spMkLst>
            <pc:docMk/>
            <pc:sldMk cId="2691151290" sldId="263"/>
            <ac:spMk id="10" creationId="{8628DE42-DB42-4E0C-A8CC-F79EB1A84AA5}"/>
          </ac:spMkLst>
        </pc:spChg>
        <pc:grpChg chg="add mod">
          <ac:chgData name="Hernandez, Julian Thomas" userId="755bc09c-c515-4ea4-bf79-188aabc73810" providerId="ADAL" clId="{476962C9-13FC-45AE-8099-A171577A1F58}" dt="2022-03-30T19:36:49.586" v="12859" actId="14100"/>
          <ac:grpSpMkLst>
            <pc:docMk/>
            <pc:sldMk cId="2691151290" sldId="263"/>
            <ac:grpSpMk id="9" creationId="{24C346FF-246D-4B3E-8B92-CE9FB7D34D45}"/>
          </ac:grpSpMkLst>
        </pc:grpChg>
        <pc:picChg chg="del mod">
          <ac:chgData name="Hernandez, Julian Thomas" userId="755bc09c-c515-4ea4-bf79-188aabc73810" providerId="ADAL" clId="{476962C9-13FC-45AE-8099-A171577A1F58}" dt="2022-03-14T23:15:51.936" v="4403" actId="478"/>
          <ac:picMkLst>
            <pc:docMk/>
            <pc:sldMk cId="2691151290" sldId="263"/>
            <ac:picMk id="4" creationId="{E66A62E0-A135-420B-A9F1-54C2E6DD1BFE}"/>
          </ac:picMkLst>
        </pc:picChg>
        <pc:picChg chg="add mod">
          <ac:chgData name="Hernandez, Julian Thomas" userId="755bc09c-c515-4ea4-bf79-188aabc73810" providerId="ADAL" clId="{476962C9-13FC-45AE-8099-A171577A1F58}" dt="2022-03-29T19:52:59.486" v="12374" actId="1582"/>
          <ac:picMkLst>
            <pc:docMk/>
            <pc:sldMk cId="2691151290" sldId="263"/>
            <ac:picMk id="5" creationId="{3B3247A6-9D78-4F85-8827-8D951E552EE0}"/>
          </ac:picMkLst>
        </pc:picChg>
        <pc:picChg chg="add mod">
          <ac:chgData name="Hernandez, Julian Thomas" userId="755bc09c-c515-4ea4-bf79-188aabc73810" providerId="ADAL" clId="{476962C9-13FC-45AE-8099-A171577A1F58}" dt="2022-03-30T19:37:04.339" v="12863" actId="14100"/>
          <ac:picMkLst>
            <pc:docMk/>
            <pc:sldMk cId="2691151290" sldId="263"/>
            <ac:picMk id="12" creationId="{0F47E2E1-9EB4-41FC-B152-99910ED957F2}"/>
          </ac:picMkLst>
        </pc:picChg>
      </pc:sldChg>
      <pc:sldChg chg="addSp delSp modSp mod">
        <pc:chgData name="Hernandez, Julian Thomas" userId="755bc09c-c515-4ea4-bf79-188aabc73810" providerId="ADAL" clId="{476962C9-13FC-45AE-8099-A171577A1F58}" dt="2022-03-31T18:20:01.468" v="12941" actId="20577"/>
        <pc:sldMkLst>
          <pc:docMk/>
          <pc:sldMk cId="1620987783" sldId="264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1620987783" sldId="264"/>
            <ac:spMk id="2" creationId="{CEA7E745-C7F2-4962-9649-61BEA07ED112}"/>
          </ac:spMkLst>
        </pc:spChg>
        <pc:spChg chg="mod">
          <ac:chgData name="Hernandez, Julian Thomas" userId="755bc09c-c515-4ea4-bf79-188aabc73810" providerId="ADAL" clId="{476962C9-13FC-45AE-8099-A171577A1F58}" dt="2022-03-31T18:20:01.468" v="12941" actId="20577"/>
          <ac:spMkLst>
            <pc:docMk/>
            <pc:sldMk cId="1620987783" sldId="264"/>
            <ac:spMk id="3" creationId="{990626A0-69C0-44ED-8A64-2FA368CB5C2E}"/>
          </ac:spMkLst>
        </pc:spChg>
        <pc:spChg chg="add del mod">
          <ac:chgData name="Hernandez, Julian Thomas" userId="755bc09c-c515-4ea4-bf79-188aabc73810" providerId="ADAL" clId="{476962C9-13FC-45AE-8099-A171577A1F58}" dt="2022-03-21T22:23:25.213" v="9095"/>
          <ac:spMkLst>
            <pc:docMk/>
            <pc:sldMk cId="1620987783" sldId="264"/>
            <ac:spMk id="4" creationId="{A54E407C-51F3-40EB-B313-4ECAEA542933}"/>
          </ac:spMkLst>
        </pc:spChg>
      </pc:sldChg>
      <pc:sldChg chg="addSp delSp modSp mod setBg">
        <pc:chgData name="Hernandez, Julian Thomas" userId="755bc09c-c515-4ea4-bf79-188aabc73810" providerId="ADAL" clId="{476962C9-13FC-45AE-8099-A171577A1F58}" dt="2022-03-29T19:57:01.119" v="12422" actId="1582"/>
        <pc:sldMkLst>
          <pc:docMk/>
          <pc:sldMk cId="1691785894" sldId="265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1691785894" sldId="265"/>
            <ac:spMk id="2" creationId="{5BE32118-B111-4E4F-A8A3-5E70FB25C07F}"/>
          </ac:spMkLst>
        </pc:spChg>
        <pc:spChg chg="mod">
          <ac:chgData name="Hernandez, Julian Thomas" userId="755bc09c-c515-4ea4-bf79-188aabc73810" providerId="ADAL" clId="{476962C9-13FC-45AE-8099-A171577A1F58}" dt="2022-03-29T19:49:24.470" v="12324" actId="14100"/>
          <ac:spMkLst>
            <pc:docMk/>
            <pc:sldMk cId="1691785894" sldId="265"/>
            <ac:spMk id="3" creationId="{7804C791-7B85-48F2-9308-85BA3CFB496B}"/>
          </ac:spMkLst>
        </pc:spChg>
        <pc:spChg chg="add del mod topLvl">
          <ac:chgData name="Hernandez, Julian Thomas" userId="755bc09c-c515-4ea4-bf79-188aabc73810" providerId="ADAL" clId="{476962C9-13FC-45AE-8099-A171577A1F58}" dt="2022-03-15T01:17:31.034" v="5511" actId="478"/>
          <ac:spMkLst>
            <pc:docMk/>
            <pc:sldMk cId="1691785894" sldId="265"/>
            <ac:spMk id="6" creationId="{9B88E23B-07C1-4EF6-B656-9DBE1DDD8D8D}"/>
          </ac:spMkLst>
        </pc:spChg>
        <pc:spChg chg="add del mod">
          <ac:chgData name="Hernandez, Julian Thomas" userId="755bc09c-c515-4ea4-bf79-188aabc73810" providerId="ADAL" clId="{476962C9-13FC-45AE-8099-A171577A1F58}" dt="2022-03-29T19:48:30.270" v="12299" actId="14100"/>
          <ac:spMkLst>
            <pc:docMk/>
            <pc:sldMk cId="1691785894" sldId="265"/>
            <ac:spMk id="7" creationId="{2BEC5E9D-189C-4E7D-B44E-050C0DEBBD1B}"/>
          </ac:spMkLst>
        </pc:spChg>
        <pc:spChg chg="add del mod topLvl">
          <ac:chgData name="Hernandez, Julian Thomas" userId="755bc09c-c515-4ea4-bf79-188aabc73810" providerId="ADAL" clId="{476962C9-13FC-45AE-8099-A171577A1F58}" dt="2022-03-15T01:17:27.808" v="5510" actId="478"/>
          <ac:spMkLst>
            <pc:docMk/>
            <pc:sldMk cId="1691785894" sldId="265"/>
            <ac:spMk id="11" creationId="{8C62186D-4F05-44A4-AD99-C09482499D28}"/>
          </ac:spMkLst>
        </pc:spChg>
        <pc:spChg chg="add del mod">
          <ac:chgData name="Hernandez, Julian Thomas" userId="755bc09c-c515-4ea4-bf79-188aabc73810" providerId="ADAL" clId="{476962C9-13FC-45AE-8099-A171577A1F58}" dt="2022-03-15T20:32:35.305" v="8159" actId="478"/>
          <ac:spMkLst>
            <pc:docMk/>
            <pc:sldMk cId="1691785894" sldId="265"/>
            <ac:spMk id="14" creationId="{F8D7CE10-F4DE-466F-A97E-3D053330A639}"/>
          </ac:spMkLst>
        </pc:spChg>
        <pc:grpChg chg="add del mod">
          <ac:chgData name="Hernandez, Julian Thomas" userId="755bc09c-c515-4ea4-bf79-188aabc73810" providerId="ADAL" clId="{476962C9-13FC-45AE-8099-A171577A1F58}" dt="2022-03-15T01:17:31.034" v="5511" actId="478"/>
          <ac:grpSpMkLst>
            <pc:docMk/>
            <pc:sldMk cId="1691785894" sldId="265"/>
            <ac:grpSpMk id="7" creationId="{5297D7DF-907E-420C-BE35-53E643F47E69}"/>
          </ac:grpSpMkLst>
        </pc:grpChg>
        <pc:grpChg chg="add del mod">
          <ac:chgData name="Hernandez, Julian Thomas" userId="755bc09c-c515-4ea4-bf79-188aabc73810" providerId="ADAL" clId="{476962C9-13FC-45AE-8099-A171577A1F58}" dt="2022-03-15T01:17:27.808" v="5510" actId="478"/>
          <ac:grpSpMkLst>
            <pc:docMk/>
            <pc:sldMk cId="1691785894" sldId="265"/>
            <ac:grpSpMk id="12" creationId="{A494A622-D0D7-4E1D-B398-40CB0F4458EB}"/>
          </ac:grpSpMkLst>
        </pc:grpChg>
        <pc:picChg chg="add del mod">
          <ac:chgData name="Hernandez, Julian Thomas" userId="755bc09c-c515-4ea4-bf79-188aabc73810" providerId="ADAL" clId="{476962C9-13FC-45AE-8099-A171577A1F58}" dt="2022-03-15T20:32:29.558" v="8157" actId="22"/>
          <ac:picMkLst>
            <pc:docMk/>
            <pc:sldMk cId="1691785894" sldId="265"/>
            <ac:picMk id="5" creationId="{3603C178-CDB5-45A0-91EA-CB126A30A765}"/>
          </ac:picMkLst>
        </pc:picChg>
        <pc:picChg chg="add del mod topLvl">
          <ac:chgData name="Hernandez, Julian Thomas" userId="755bc09c-c515-4ea4-bf79-188aabc73810" providerId="ADAL" clId="{476962C9-13FC-45AE-8099-A171577A1F58}" dt="2022-03-15T01:19:25.629" v="5521" actId="478"/>
          <ac:picMkLst>
            <pc:docMk/>
            <pc:sldMk cId="1691785894" sldId="265"/>
            <ac:picMk id="5" creationId="{457542F1-D4CB-40FC-9F50-83E489093338}"/>
          </ac:picMkLst>
        </pc:picChg>
        <pc:picChg chg="add del mod">
          <ac:chgData name="Hernandez, Julian Thomas" userId="755bc09c-c515-4ea4-bf79-188aabc73810" providerId="ADAL" clId="{476962C9-13FC-45AE-8099-A171577A1F58}" dt="2022-02-22T18:15:25.099" v="1665" actId="931"/>
          <ac:picMkLst>
            <pc:docMk/>
            <pc:sldMk cId="1691785894" sldId="265"/>
            <ac:picMk id="8" creationId="{3A940046-3F82-4967-985F-98BA2C398E44}"/>
          </ac:picMkLst>
        </pc:picChg>
        <pc:picChg chg="add del mod modCrop">
          <ac:chgData name="Hernandez, Julian Thomas" userId="755bc09c-c515-4ea4-bf79-188aabc73810" providerId="ADAL" clId="{476962C9-13FC-45AE-8099-A171577A1F58}" dt="2022-03-15T01:20:02.368" v="5528" actId="478"/>
          <ac:picMkLst>
            <pc:docMk/>
            <pc:sldMk cId="1691785894" sldId="265"/>
            <ac:picMk id="8" creationId="{DE542F80-0E74-4A92-B50A-559C560275CA}"/>
          </ac:picMkLst>
        </pc:picChg>
        <pc:picChg chg="add mod topLvl">
          <ac:chgData name="Hernandez, Julian Thomas" userId="755bc09c-c515-4ea4-bf79-188aabc73810" providerId="ADAL" clId="{476962C9-13FC-45AE-8099-A171577A1F58}" dt="2022-03-29T19:57:01.119" v="12422" actId="1582"/>
          <ac:picMkLst>
            <pc:docMk/>
            <pc:sldMk cId="1691785894" sldId="265"/>
            <ac:picMk id="10" creationId="{7FCDD93D-7BAC-4081-AE00-3064C2474815}"/>
          </ac:picMkLst>
        </pc:picChg>
        <pc:picChg chg="add mod">
          <ac:chgData name="Hernandez, Julian Thomas" userId="755bc09c-c515-4ea4-bf79-188aabc73810" providerId="ADAL" clId="{476962C9-13FC-45AE-8099-A171577A1F58}" dt="2022-03-29T19:57:01.119" v="12422" actId="1582"/>
          <ac:picMkLst>
            <pc:docMk/>
            <pc:sldMk cId="1691785894" sldId="265"/>
            <ac:picMk id="13" creationId="{8F38004E-1D9A-4AD9-BF8B-19F74C4D2B03}"/>
          </ac:picMkLst>
        </pc:picChg>
      </pc:sldChg>
      <pc:sldChg chg="del">
        <pc:chgData name="Hernandez, Julian Thomas" userId="755bc09c-c515-4ea4-bf79-188aabc73810" providerId="ADAL" clId="{476962C9-13FC-45AE-8099-A171577A1F58}" dt="2022-02-17T23:12:48.169" v="4" actId="47"/>
        <pc:sldMkLst>
          <pc:docMk/>
          <pc:sldMk cId="654023244" sldId="266"/>
        </pc:sldMkLst>
      </pc:sldChg>
      <pc:sldChg chg="delSp modSp add del mod">
        <pc:chgData name="Hernandez, Julian Thomas" userId="755bc09c-c515-4ea4-bf79-188aabc73810" providerId="ADAL" clId="{476962C9-13FC-45AE-8099-A171577A1F58}" dt="2022-03-14T23:29:14.582" v="5212" actId="2696"/>
        <pc:sldMkLst>
          <pc:docMk/>
          <pc:sldMk cId="1518245432" sldId="266"/>
        </pc:sldMkLst>
        <pc:spChg chg="mod">
          <ac:chgData name="Hernandez, Julian Thomas" userId="755bc09c-c515-4ea4-bf79-188aabc73810" providerId="ADAL" clId="{476962C9-13FC-45AE-8099-A171577A1F58}" dt="2022-02-21T22:24:00.787" v="976" actId="20577"/>
          <ac:spMkLst>
            <pc:docMk/>
            <pc:sldMk cId="1518245432" sldId="266"/>
            <ac:spMk id="2" creationId="{CEA7E745-C7F2-4962-9649-61BEA07ED112}"/>
          </ac:spMkLst>
        </pc:spChg>
        <pc:spChg chg="mod">
          <ac:chgData name="Hernandez, Julian Thomas" userId="755bc09c-c515-4ea4-bf79-188aabc73810" providerId="ADAL" clId="{476962C9-13FC-45AE-8099-A171577A1F58}" dt="2022-02-22T18:06:27.396" v="1479"/>
          <ac:spMkLst>
            <pc:docMk/>
            <pc:sldMk cId="1518245432" sldId="266"/>
            <ac:spMk id="3" creationId="{990626A0-69C0-44ED-8A64-2FA368CB5C2E}"/>
          </ac:spMkLst>
        </pc:spChg>
        <pc:picChg chg="del">
          <ac:chgData name="Hernandez, Julian Thomas" userId="755bc09c-c515-4ea4-bf79-188aabc73810" providerId="ADAL" clId="{476962C9-13FC-45AE-8099-A171577A1F58}" dt="2022-02-21T22:24:03.171" v="977" actId="478"/>
          <ac:picMkLst>
            <pc:docMk/>
            <pc:sldMk cId="1518245432" sldId="266"/>
            <ac:picMk id="7" creationId="{028BCA03-2F54-43D8-918F-C79E27A7FE22}"/>
          </ac:picMkLst>
        </pc:picChg>
      </pc:sldChg>
      <pc:sldChg chg="addSp delSp modSp add del mod">
        <pc:chgData name="Hernandez, Julian Thomas" userId="755bc09c-c515-4ea4-bf79-188aabc73810" providerId="ADAL" clId="{476962C9-13FC-45AE-8099-A171577A1F58}" dt="2022-03-14T20:55:52.400" v="2983" actId="47"/>
        <pc:sldMkLst>
          <pc:docMk/>
          <pc:sldMk cId="2507263203" sldId="267"/>
        </pc:sldMkLst>
        <pc:spChg chg="mod">
          <ac:chgData name="Hernandez, Julian Thomas" userId="755bc09c-c515-4ea4-bf79-188aabc73810" providerId="ADAL" clId="{476962C9-13FC-45AE-8099-A171577A1F58}" dt="2022-03-01T02:36:59.190" v="2276" actId="20577"/>
          <ac:spMkLst>
            <pc:docMk/>
            <pc:sldMk cId="2507263203" sldId="267"/>
            <ac:spMk id="2" creationId="{6456CF5E-7EEC-4733-B686-6362F5C2DCF3}"/>
          </ac:spMkLst>
        </pc:spChg>
        <pc:picChg chg="del mod">
          <ac:chgData name="Hernandez, Julian Thomas" userId="755bc09c-c515-4ea4-bf79-188aabc73810" providerId="ADAL" clId="{476962C9-13FC-45AE-8099-A171577A1F58}" dt="2022-03-01T02:52:50.478" v="2293" actId="21"/>
          <ac:picMkLst>
            <pc:docMk/>
            <pc:sldMk cId="2507263203" sldId="267"/>
            <ac:picMk id="4" creationId="{4CBA361E-5C81-441F-B79A-80BABF68988C}"/>
          </ac:picMkLst>
        </pc:picChg>
        <pc:picChg chg="add mod">
          <ac:chgData name="Hernandez, Julian Thomas" userId="755bc09c-c515-4ea4-bf79-188aabc73810" providerId="ADAL" clId="{476962C9-13FC-45AE-8099-A171577A1F58}" dt="2022-03-01T02:52:55.966" v="2296" actId="1076"/>
          <ac:picMkLst>
            <pc:docMk/>
            <pc:sldMk cId="2507263203" sldId="267"/>
            <ac:picMk id="5" creationId="{C5EA8408-5753-408B-9BEC-9DD1E17FC2DD}"/>
          </ac:picMkLst>
        </pc:picChg>
        <pc:picChg chg="add mod">
          <ac:chgData name="Hernandez, Julian Thomas" userId="755bc09c-c515-4ea4-bf79-188aabc73810" providerId="ADAL" clId="{476962C9-13FC-45AE-8099-A171577A1F58}" dt="2022-03-01T02:55:44.719" v="2308" actId="1076"/>
          <ac:picMkLst>
            <pc:docMk/>
            <pc:sldMk cId="2507263203" sldId="267"/>
            <ac:picMk id="6" creationId="{AE7956A1-9220-437E-BD43-FE0FB1A0E083}"/>
          </ac:picMkLst>
        </pc:picChg>
        <pc:picChg chg="add mod">
          <ac:chgData name="Hernandez, Julian Thomas" userId="755bc09c-c515-4ea4-bf79-188aabc73810" providerId="ADAL" clId="{476962C9-13FC-45AE-8099-A171577A1F58}" dt="2022-03-01T02:55:44.719" v="2308" actId="1076"/>
          <ac:picMkLst>
            <pc:docMk/>
            <pc:sldMk cId="2507263203" sldId="267"/>
            <ac:picMk id="8" creationId="{EF63EC5F-7FAF-4D65-8A01-9FB14EAC5631}"/>
          </ac:picMkLst>
        </pc:picChg>
      </pc:sldChg>
      <pc:sldChg chg="addSp delSp modSp add mod setBg">
        <pc:chgData name="Hernandez, Julian Thomas" userId="755bc09c-c515-4ea4-bf79-188aabc73810" providerId="ADAL" clId="{476962C9-13FC-45AE-8099-A171577A1F58}" dt="2022-03-29T19:53:19.895" v="12377" actId="1582"/>
        <pc:sldMkLst>
          <pc:docMk/>
          <pc:sldMk cId="1377618549" sldId="268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1377618549" sldId="268"/>
            <ac:spMk id="2" creationId="{31C83F2B-A87A-48EC-97CD-24F7DB7ECF22}"/>
          </ac:spMkLst>
        </pc:spChg>
        <pc:spChg chg="mod">
          <ac:chgData name="Hernandez, Julian Thomas" userId="755bc09c-c515-4ea4-bf79-188aabc73810" providerId="ADAL" clId="{476962C9-13FC-45AE-8099-A171577A1F58}" dt="2022-03-14T20:23:03.028" v="2778" actId="20577"/>
          <ac:spMkLst>
            <pc:docMk/>
            <pc:sldMk cId="1377618549" sldId="268"/>
            <ac:spMk id="6" creationId="{288CA239-C670-45B9-A18C-83A5BB3DF711}"/>
          </ac:spMkLst>
        </pc:spChg>
        <pc:spChg chg="del">
          <ac:chgData name="Hernandez, Julian Thomas" userId="755bc09c-c515-4ea4-bf79-188aabc73810" providerId="ADAL" clId="{476962C9-13FC-45AE-8099-A171577A1F58}" dt="2022-03-14T20:23:13.126" v="2782" actId="478"/>
          <ac:spMkLst>
            <pc:docMk/>
            <pc:sldMk cId="1377618549" sldId="268"/>
            <ac:spMk id="7" creationId="{3D61EDB5-8ED5-4D9A-9A49-0E8E01DDA376}"/>
          </ac:spMkLst>
        </pc:spChg>
        <pc:spChg chg="add del mod">
          <ac:chgData name="Hernandez, Julian Thomas" userId="755bc09c-c515-4ea4-bf79-188aabc73810" providerId="ADAL" clId="{476962C9-13FC-45AE-8099-A171577A1F58}" dt="2022-03-14T20:23:12.255" v="2781" actId="478"/>
          <ac:spMkLst>
            <pc:docMk/>
            <pc:sldMk cId="1377618549" sldId="268"/>
            <ac:spMk id="10" creationId="{DD58B05A-8247-4A35-B658-629BCD9BAC71}"/>
          </ac:spMkLst>
        </pc:spChg>
        <pc:spChg chg="add mod">
          <ac:chgData name="Hernandez, Julian Thomas" userId="755bc09c-c515-4ea4-bf79-188aabc73810" providerId="ADAL" clId="{476962C9-13FC-45AE-8099-A171577A1F58}" dt="2022-03-22T20:40:28.624" v="9306" actId="20577"/>
          <ac:spMkLst>
            <pc:docMk/>
            <pc:sldMk cId="1377618549" sldId="268"/>
            <ac:spMk id="15" creationId="{119CD08E-BC55-4D35-B5A6-A0D07B17CD5C}"/>
          </ac:spMkLst>
        </pc:spChg>
        <pc:grpChg chg="del">
          <ac:chgData name="Hernandez, Julian Thomas" userId="755bc09c-c515-4ea4-bf79-188aabc73810" providerId="ADAL" clId="{476962C9-13FC-45AE-8099-A171577A1F58}" dt="2022-03-14T20:23:08.753" v="2780" actId="478"/>
          <ac:grpSpMkLst>
            <pc:docMk/>
            <pc:sldMk cId="1377618549" sldId="268"/>
            <ac:grpSpMk id="9" creationId="{24C346FF-246D-4B3E-8B92-CE9FB7D34D45}"/>
          </ac:grpSpMkLst>
        </pc:grpChg>
        <pc:picChg chg="add mod modCrop">
          <ac:chgData name="Hernandez, Julian Thomas" userId="755bc09c-c515-4ea4-bf79-188aabc73810" providerId="ADAL" clId="{476962C9-13FC-45AE-8099-A171577A1F58}" dt="2022-03-29T19:53:19.895" v="12377" actId="1582"/>
          <ac:picMkLst>
            <pc:docMk/>
            <pc:sldMk cId="1377618549" sldId="268"/>
            <ac:picMk id="4" creationId="{5F72808C-0D63-4581-9266-BEAF29C68913}"/>
          </ac:picMkLst>
        </pc:picChg>
        <pc:picChg chg="del">
          <ac:chgData name="Hernandez, Julian Thomas" userId="755bc09c-c515-4ea4-bf79-188aabc73810" providerId="ADAL" clId="{476962C9-13FC-45AE-8099-A171577A1F58}" dt="2022-03-14T20:23:04.708" v="2779" actId="478"/>
          <ac:picMkLst>
            <pc:docMk/>
            <pc:sldMk cId="1377618549" sldId="268"/>
            <ac:picMk id="4" creationId="{E66A62E0-A135-420B-A9F1-54C2E6DD1BFE}"/>
          </ac:picMkLst>
        </pc:picChg>
        <pc:picChg chg="add del mod">
          <ac:chgData name="Hernandez, Julian Thomas" userId="755bc09c-c515-4ea4-bf79-188aabc73810" providerId="ADAL" clId="{476962C9-13FC-45AE-8099-A171577A1F58}" dt="2022-03-29T19:53:19.895" v="12377" actId="1582"/>
          <ac:picMkLst>
            <pc:docMk/>
            <pc:sldMk cId="1377618549" sldId="268"/>
            <ac:picMk id="7" creationId="{3D2818DC-5004-4803-A137-0661A255F423}"/>
          </ac:picMkLst>
        </pc:picChg>
        <pc:picChg chg="add del mod">
          <ac:chgData name="Hernandez, Julian Thomas" userId="755bc09c-c515-4ea4-bf79-188aabc73810" providerId="ADAL" clId="{476962C9-13FC-45AE-8099-A171577A1F58}" dt="2022-03-15T02:00:27.911" v="7077"/>
          <ac:picMkLst>
            <pc:docMk/>
            <pc:sldMk cId="1377618549" sldId="268"/>
            <ac:picMk id="10" creationId="{257E0634-618E-4A6E-9874-ED4C55B00B32}"/>
          </ac:picMkLst>
        </pc:picChg>
        <pc:picChg chg="add del mod">
          <ac:chgData name="Hernandez, Julian Thomas" userId="755bc09c-c515-4ea4-bf79-188aabc73810" providerId="ADAL" clId="{476962C9-13FC-45AE-8099-A171577A1F58}" dt="2022-03-14T21:16:27.129" v="4058" actId="478"/>
          <ac:picMkLst>
            <pc:docMk/>
            <pc:sldMk cId="1377618549" sldId="268"/>
            <ac:picMk id="12" creationId="{F75CCA50-EDC2-46B2-869E-99252F80C73E}"/>
          </ac:picMkLst>
        </pc:picChg>
        <pc:picChg chg="add mod">
          <ac:chgData name="Hernandez, Julian Thomas" userId="755bc09c-c515-4ea4-bf79-188aabc73810" providerId="ADAL" clId="{476962C9-13FC-45AE-8099-A171577A1F58}" dt="2022-03-29T19:53:19.895" v="12377" actId="1582"/>
          <ac:picMkLst>
            <pc:docMk/>
            <pc:sldMk cId="1377618549" sldId="268"/>
            <ac:picMk id="14" creationId="{581C4A2D-838B-45A9-9B47-C2BDB62D81F1}"/>
          </ac:picMkLst>
        </pc:picChg>
      </pc:sldChg>
      <pc:sldChg chg="modSp add mod setBg">
        <pc:chgData name="Hernandez, Julian Thomas" userId="755bc09c-c515-4ea4-bf79-188aabc73810" providerId="ADAL" clId="{476962C9-13FC-45AE-8099-A171577A1F58}" dt="2022-03-30T19:40:19.148" v="12865" actId="1076"/>
        <pc:sldMkLst>
          <pc:docMk/>
          <pc:sldMk cId="2564758327" sldId="269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2564758327" sldId="269"/>
            <ac:spMk id="2" creationId="{DFDC5F48-C8B5-421B-B8DB-AEF115066360}"/>
          </ac:spMkLst>
        </pc:spChg>
        <pc:picChg chg="mod">
          <ac:chgData name="Hernandez, Julian Thomas" userId="755bc09c-c515-4ea4-bf79-188aabc73810" providerId="ADAL" clId="{476962C9-13FC-45AE-8099-A171577A1F58}" dt="2022-03-30T19:40:19.148" v="12865" actId="1076"/>
          <ac:picMkLst>
            <pc:docMk/>
            <pc:sldMk cId="2564758327" sldId="269"/>
            <ac:picMk id="5" creationId="{74668CFB-1964-4B68-929F-9067988E2CFB}"/>
          </ac:picMkLst>
        </pc:picChg>
      </pc:sldChg>
      <pc:sldChg chg="addSp delSp modSp new del mod">
        <pc:chgData name="Hernandez, Julian Thomas" userId="755bc09c-c515-4ea4-bf79-188aabc73810" providerId="ADAL" clId="{476962C9-13FC-45AE-8099-A171577A1F58}" dt="2022-03-21T15:47:02.865" v="8700" actId="2696"/>
        <pc:sldMkLst>
          <pc:docMk/>
          <pc:sldMk cId="4182684944" sldId="269"/>
        </pc:sldMkLst>
        <pc:spChg chg="mod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4182684944" sldId="269"/>
            <ac:spMk id="2" creationId="{DFDC5F48-C8B5-421B-B8DB-AEF115066360}"/>
          </ac:spMkLst>
        </pc:spChg>
        <pc:spChg chg="del mod">
          <ac:chgData name="Hernandez, Julian Thomas" userId="755bc09c-c515-4ea4-bf79-188aabc73810" providerId="ADAL" clId="{476962C9-13FC-45AE-8099-A171577A1F58}" dt="2022-03-14T20:28:10.832" v="2912"/>
          <ac:spMkLst>
            <pc:docMk/>
            <pc:sldMk cId="4182684944" sldId="269"/>
            <ac:spMk id="3" creationId="{D21EC202-E755-44C1-9C38-BF2684F7FF8F}"/>
          </ac:spMkLst>
        </pc:spChg>
        <pc:picChg chg="add mod">
          <ac:chgData name="Hernandez, Julian Thomas" userId="755bc09c-c515-4ea4-bf79-188aabc73810" providerId="ADAL" clId="{476962C9-13FC-45AE-8099-A171577A1F58}" dt="2022-03-14T20:35:20.134" v="2916" actId="1076"/>
          <ac:picMkLst>
            <pc:docMk/>
            <pc:sldMk cId="4182684944" sldId="269"/>
            <ac:picMk id="5" creationId="{74668CFB-1964-4B68-929F-9067988E2CFB}"/>
          </ac:picMkLst>
        </pc:picChg>
      </pc:sldChg>
      <pc:sldChg chg="addSp delSp modSp add del mod">
        <pc:chgData name="Hernandez, Julian Thomas" userId="755bc09c-c515-4ea4-bf79-188aabc73810" providerId="ADAL" clId="{476962C9-13FC-45AE-8099-A171577A1F58}" dt="2022-03-14T21:10:20.415" v="3809" actId="47"/>
        <pc:sldMkLst>
          <pc:docMk/>
          <pc:sldMk cId="1378061469" sldId="270"/>
        </pc:sldMkLst>
        <pc:spChg chg="mod">
          <ac:chgData name="Hernandez, Julian Thomas" userId="755bc09c-c515-4ea4-bf79-188aabc73810" providerId="ADAL" clId="{476962C9-13FC-45AE-8099-A171577A1F58}" dt="2022-03-14T20:36:05.070" v="2953" actId="20577"/>
          <ac:spMkLst>
            <pc:docMk/>
            <pc:sldMk cId="1378061469" sldId="270"/>
            <ac:spMk id="2" creationId="{DFDC5F48-C8B5-421B-B8DB-AEF115066360}"/>
          </ac:spMkLst>
        </pc:spChg>
        <pc:spChg chg="add del mod">
          <ac:chgData name="Hernandez, Julian Thomas" userId="755bc09c-c515-4ea4-bf79-188aabc73810" providerId="ADAL" clId="{476962C9-13FC-45AE-8099-A171577A1F58}" dt="2022-03-14T20:35:52.121" v="2920"/>
          <ac:spMkLst>
            <pc:docMk/>
            <pc:sldMk cId="1378061469" sldId="270"/>
            <ac:spMk id="4" creationId="{1B3AA661-BC44-4349-B7A1-70292109DDA4}"/>
          </ac:spMkLst>
        </pc:spChg>
        <pc:spChg chg="add mod">
          <ac:chgData name="Hernandez, Julian Thomas" userId="755bc09c-c515-4ea4-bf79-188aabc73810" providerId="ADAL" clId="{476962C9-13FC-45AE-8099-A171577A1F58}" dt="2022-03-14T21:10:04.415" v="3803" actId="21"/>
          <ac:spMkLst>
            <pc:docMk/>
            <pc:sldMk cId="1378061469" sldId="270"/>
            <ac:spMk id="9" creationId="{EA31B71D-5BCB-4F9F-8C75-694559CF35A9}"/>
          </ac:spMkLst>
        </pc:spChg>
        <pc:picChg chg="del">
          <ac:chgData name="Hernandez, Julian Thomas" userId="755bc09c-c515-4ea4-bf79-188aabc73810" providerId="ADAL" clId="{476962C9-13FC-45AE-8099-A171577A1F58}" dt="2022-03-14T20:35:48.359" v="2919" actId="478"/>
          <ac:picMkLst>
            <pc:docMk/>
            <pc:sldMk cId="1378061469" sldId="270"/>
            <ac:picMk id="5" creationId="{74668CFB-1964-4B68-929F-9067988E2CFB}"/>
          </ac:picMkLst>
        </pc:picChg>
        <pc:picChg chg="add del mod">
          <ac:chgData name="Hernandez, Julian Thomas" userId="755bc09c-c515-4ea4-bf79-188aabc73810" providerId="ADAL" clId="{476962C9-13FC-45AE-8099-A171577A1F58}" dt="2022-03-14T21:10:04.415" v="3803" actId="21"/>
          <ac:picMkLst>
            <pc:docMk/>
            <pc:sldMk cId="1378061469" sldId="270"/>
            <ac:picMk id="7" creationId="{132F2E07-0525-4BF9-83A4-5879074B5D02}"/>
          </ac:picMkLst>
        </pc:picChg>
      </pc:sldChg>
      <pc:sldChg chg="add del">
        <pc:chgData name="Hernandez, Julian Thomas" userId="755bc09c-c515-4ea4-bf79-188aabc73810" providerId="ADAL" clId="{476962C9-13FC-45AE-8099-A171577A1F58}" dt="2022-03-14T20:39:56.497" v="2970" actId="47"/>
        <pc:sldMkLst>
          <pc:docMk/>
          <pc:sldMk cId="230607315" sldId="271"/>
        </pc:sldMkLst>
      </pc:sldChg>
      <pc:sldChg chg="addSp delSp modSp add del mod">
        <pc:chgData name="Hernandez, Julian Thomas" userId="755bc09c-c515-4ea4-bf79-188aabc73810" providerId="ADAL" clId="{476962C9-13FC-45AE-8099-A171577A1F58}" dt="2022-03-14T21:10:30.681" v="3813" actId="47"/>
        <pc:sldMkLst>
          <pc:docMk/>
          <pc:sldMk cId="1428210706" sldId="272"/>
        </pc:sldMkLst>
        <pc:spChg chg="mod">
          <ac:chgData name="Hernandez, Julian Thomas" userId="755bc09c-c515-4ea4-bf79-188aabc73810" providerId="ADAL" clId="{476962C9-13FC-45AE-8099-A171577A1F58}" dt="2022-03-14T20:55:34.618" v="2981" actId="20577"/>
          <ac:spMkLst>
            <pc:docMk/>
            <pc:sldMk cId="1428210706" sldId="272"/>
            <ac:spMk id="2" creationId="{DFDC5F48-C8B5-421B-B8DB-AEF115066360}"/>
          </ac:spMkLst>
        </pc:spChg>
        <pc:spChg chg="add del mod">
          <ac:chgData name="Hernandez, Julian Thomas" userId="755bc09c-c515-4ea4-bf79-188aabc73810" providerId="ADAL" clId="{476962C9-13FC-45AE-8099-A171577A1F58}" dt="2022-03-14T20:39:51.187" v="2956"/>
          <ac:spMkLst>
            <pc:docMk/>
            <pc:sldMk cId="1428210706" sldId="272"/>
            <ac:spMk id="4" creationId="{6EF77E92-5EFD-4F45-930B-8E26C8151C49}"/>
          </ac:spMkLst>
        </pc:spChg>
        <pc:spChg chg="add mod">
          <ac:chgData name="Hernandez, Julian Thomas" userId="755bc09c-c515-4ea4-bf79-188aabc73810" providerId="ADAL" clId="{476962C9-13FC-45AE-8099-A171577A1F58}" dt="2022-03-14T21:10:22.714" v="3810" actId="21"/>
          <ac:spMkLst>
            <pc:docMk/>
            <pc:sldMk cId="1428210706" sldId="272"/>
            <ac:spMk id="9" creationId="{D1825D58-BB67-45C5-8098-6989701222D4}"/>
          </ac:spMkLst>
        </pc:spChg>
        <pc:picChg chg="del">
          <ac:chgData name="Hernandez, Julian Thomas" userId="755bc09c-c515-4ea4-bf79-188aabc73810" providerId="ADAL" clId="{476962C9-13FC-45AE-8099-A171577A1F58}" dt="2022-03-14T20:39:45.771" v="2955" actId="478"/>
          <ac:picMkLst>
            <pc:docMk/>
            <pc:sldMk cId="1428210706" sldId="272"/>
            <ac:picMk id="5" creationId="{74668CFB-1964-4B68-929F-9067988E2CFB}"/>
          </ac:picMkLst>
        </pc:picChg>
        <pc:picChg chg="add del mod">
          <ac:chgData name="Hernandez, Julian Thomas" userId="755bc09c-c515-4ea4-bf79-188aabc73810" providerId="ADAL" clId="{476962C9-13FC-45AE-8099-A171577A1F58}" dt="2022-03-14T21:10:22.714" v="3810" actId="21"/>
          <ac:picMkLst>
            <pc:docMk/>
            <pc:sldMk cId="1428210706" sldId="272"/>
            <ac:picMk id="7" creationId="{C00CF1BA-D03B-42FD-BAD1-72386AE63E26}"/>
          </ac:picMkLst>
        </pc:picChg>
      </pc:sldChg>
      <pc:sldChg chg="addSp delSp modSp add mod setBg modAnim">
        <pc:chgData name="Hernandez, Julian Thomas" userId="755bc09c-c515-4ea4-bf79-188aabc73810" providerId="ADAL" clId="{476962C9-13FC-45AE-8099-A171577A1F58}" dt="2022-03-31T17:55:21.304" v="12927"/>
        <pc:sldMkLst>
          <pc:docMk/>
          <pc:sldMk cId="295818723" sldId="273"/>
        </pc:sldMkLst>
        <pc:spChg chg="mod">
          <ac:chgData name="Hernandez, Julian Thomas" userId="755bc09c-c515-4ea4-bf79-188aabc73810" providerId="ADAL" clId="{476962C9-13FC-45AE-8099-A171577A1F58}" dt="2022-03-29T19:47:07.972" v="12287"/>
          <ac:spMkLst>
            <pc:docMk/>
            <pc:sldMk cId="295818723" sldId="273"/>
            <ac:spMk id="2" creationId="{6456CF5E-7EEC-4733-B686-6362F5C2DCF3}"/>
          </ac:spMkLst>
        </pc:spChg>
        <pc:spChg chg="add mod">
          <ac:chgData name="Hernandez, Julian Thomas" userId="755bc09c-c515-4ea4-bf79-188aabc73810" providerId="ADAL" clId="{476962C9-13FC-45AE-8099-A171577A1F58}" dt="2022-03-30T03:44:11.203" v="12642" actId="20577"/>
          <ac:spMkLst>
            <pc:docMk/>
            <pc:sldMk cId="295818723" sldId="273"/>
            <ac:spMk id="7" creationId="{224DC62B-4390-45BB-9B38-A045EE6A5727}"/>
          </ac:spMkLst>
        </pc:spChg>
        <pc:graphicFrameChg chg="add mod modGraphic">
          <ac:chgData name="Hernandez, Julian Thomas" userId="755bc09c-c515-4ea4-bf79-188aabc73810" providerId="ADAL" clId="{476962C9-13FC-45AE-8099-A171577A1F58}" dt="2022-03-30T03:43:55.057" v="12633" actId="1076"/>
          <ac:graphicFrameMkLst>
            <pc:docMk/>
            <pc:sldMk cId="295818723" sldId="273"/>
            <ac:graphicFrameMk id="3" creationId="{67783F17-C849-433A-BA62-2AEE90084DEC}"/>
          </ac:graphicFrameMkLst>
        </pc:graphicFrameChg>
        <pc:picChg chg="add del mod">
          <ac:chgData name="Hernandez, Julian Thomas" userId="755bc09c-c515-4ea4-bf79-188aabc73810" providerId="ADAL" clId="{476962C9-13FC-45AE-8099-A171577A1F58}" dt="2022-03-14T21:01:15.905" v="3147" actId="478"/>
          <ac:picMkLst>
            <pc:docMk/>
            <pc:sldMk cId="295818723" sldId="273"/>
            <ac:picMk id="4" creationId="{62ACD394-2007-43D8-B8FB-D7E180003849}"/>
          </ac:picMkLst>
        </pc:picChg>
        <pc:picChg chg="del mod">
          <ac:chgData name="Hernandez, Julian Thomas" userId="755bc09c-c515-4ea4-bf79-188aabc73810" providerId="ADAL" clId="{476962C9-13FC-45AE-8099-A171577A1F58}" dt="2022-03-14T20:57:58.587" v="3099" actId="478"/>
          <ac:picMkLst>
            <pc:docMk/>
            <pc:sldMk cId="295818723" sldId="273"/>
            <ac:picMk id="5" creationId="{C5EA8408-5753-408B-9BEC-9DD1E17FC2DD}"/>
          </ac:picMkLst>
        </pc:picChg>
        <pc:picChg chg="add mod">
          <ac:chgData name="Hernandez, Julian Thomas" userId="755bc09c-c515-4ea4-bf79-188aabc73810" providerId="ADAL" clId="{476962C9-13FC-45AE-8099-A171577A1F58}" dt="2022-03-30T03:43:55.057" v="12633" actId="1076"/>
          <ac:picMkLst>
            <pc:docMk/>
            <pc:sldMk cId="295818723" sldId="273"/>
            <ac:picMk id="5" creationId="{FC207A32-DE8C-4195-9C10-1BE3C49725F4}"/>
          </ac:picMkLst>
        </pc:picChg>
        <pc:picChg chg="del mod">
          <ac:chgData name="Hernandez, Julian Thomas" userId="755bc09c-c515-4ea4-bf79-188aabc73810" providerId="ADAL" clId="{476962C9-13FC-45AE-8099-A171577A1F58}" dt="2022-03-14T20:57:59.528" v="3101" actId="478"/>
          <ac:picMkLst>
            <pc:docMk/>
            <pc:sldMk cId="295818723" sldId="273"/>
            <ac:picMk id="6" creationId="{AE7956A1-9220-437E-BD43-FE0FB1A0E083}"/>
          </ac:picMkLst>
        </pc:picChg>
        <pc:picChg chg="add mod modCrop">
          <ac:chgData name="Hernandez, Julian Thomas" userId="755bc09c-c515-4ea4-bf79-188aabc73810" providerId="ADAL" clId="{476962C9-13FC-45AE-8099-A171577A1F58}" dt="2022-03-30T03:43:55.057" v="12633" actId="1076"/>
          <ac:picMkLst>
            <pc:docMk/>
            <pc:sldMk cId="295818723" sldId="273"/>
            <ac:picMk id="8" creationId="{A8AE29E4-4B33-4FA8-8062-3F6EFE653301}"/>
          </ac:picMkLst>
        </pc:picChg>
        <pc:picChg chg="del mod">
          <ac:chgData name="Hernandez, Julian Thomas" userId="755bc09c-c515-4ea4-bf79-188aabc73810" providerId="ADAL" clId="{476962C9-13FC-45AE-8099-A171577A1F58}" dt="2022-03-14T20:57:58.915" v="3100" actId="478"/>
          <ac:picMkLst>
            <pc:docMk/>
            <pc:sldMk cId="295818723" sldId="273"/>
            <ac:picMk id="8" creationId="{EF63EC5F-7FAF-4D65-8A01-9FB14EAC5631}"/>
          </ac:picMkLst>
        </pc:picChg>
        <pc:picChg chg="add mod modCrop">
          <ac:chgData name="Hernandez, Julian Thomas" userId="755bc09c-c515-4ea4-bf79-188aabc73810" providerId="ADAL" clId="{476962C9-13FC-45AE-8099-A171577A1F58}" dt="2022-03-30T03:43:55.057" v="12633" actId="1076"/>
          <ac:picMkLst>
            <pc:docMk/>
            <pc:sldMk cId="295818723" sldId="273"/>
            <ac:picMk id="10" creationId="{5F707A8D-C84C-481E-8E01-A7D60496EC39}"/>
          </ac:picMkLst>
        </pc:picChg>
        <pc:picChg chg="add mod modCrop">
          <ac:chgData name="Hernandez, Julian Thomas" userId="755bc09c-c515-4ea4-bf79-188aabc73810" providerId="ADAL" clId="{476962C9-13FC-45AE-8099-A171577A1F58}" dt="2022-03-30T03:43:55.057" v="12633" actId="1076"/>
          <ac:picMkLst>
            <pc:docMk/>
            <pc:sldMk cId="295818723" sldId="273"/>
            <ac:picMk id="12" creationId="{11FEC44A-567E-46A8-BF59-D76E5CCF240B}"/>
          </ac:picMkLst>
        </pc:picChg>
      </pc:sldChg>
      <pc:sldChg chg="addSp delSp modSp add mod setBg">
        <pc:chgData name="Hernandez, Julian Thomas" userId="755bc09c-c515-4ea4-bf79-188aabc73810" providerId="ADAL" clId="{476962C9-13FC-45AE-8099-A171577A1F58}" dt="2022-04-21T02:50:11.227" v="13017" actId="14100"/>
        <pc:sldMkLst>
          <pc:docMk/>
          <pc:sldMk cId="2977820184" sldId="274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2977820184" sldId="274"/>
            <ac:spMk id="2" creationId="{6456CF5E-7EEC-4733-B686-6362F5C2DCF3}"/>
          </ac:spMkLst>
        </pc:spChg>
        <pc:spChg chg="mod">
          <ac:chgData name="Hernandez, Julian Thomas" userId="755bc09c-c515-4ea4-bf79-188aabc73810" providerId="ADAL" clId="{476962C9-13FC-45AE-8099-A171577A1F58}" dt="2022-04-21T02:47:48.775" v="12995" actId="20577"/>
          <ac:spMkLst>
            <pc:docMk/>
            <pc:sldMk cId="2977820184" sldId="274"/>
            <ac:spMk id="7" creationId="{224DC62B-4390-45BB-9B38-A045EE6A5727}"/>
          </ac:spMkLst>
        </pc:spChg>
        <pc:picChg chg="add del mod">
          <ac:chgData name="Hernandez, Julian Thomas" userId="755bc09c-c515-4ea4-bf79-188aabc73810" providerId="ADAL" clId="{476962C9-13FC-45AE-8099-A171577A1F58}" dt="2022-04-21T02:50:08.218" v="13016" actId="478"/>
          <ac:picMkLst>
            <pc:docMk/>
            <pc:sldMk cId="2977820184" sldId="274"/>
            <ac:picMk id="5" creationId="{C5EA8408-5753-408B-9BEC-9DD1E17FC2DD}"/>
          </ac:picMkLst>
        </pc:picChg>
        <pc:picChg chg="mod">
          <ac:chgData name="Hernandez, Julian Thomas" userId="755bc09c-c515-4ea4-bf79-188aabc73810" providerId="ADAL" clId="{476962C9-13FC-45AE-8099-A171577A1F58}" dt="2022-03-29T19:53:32.560" v="12379" actId="1582"/>
          <ac:picMkLst>
            <pc:docMk/>
            <pc:sldMk cId="2977820184" sldId="274"/>
            <ac:picMk id="6" creationId="{AE7956A1-9220-437E-BD43-FE0FB1A0E083}"/>
          </ac:picMkLst>
        </pc:picChg>
        <pc:picChg chg="mod">
          <ac:chgData name="Hernandez, Julian Thomas" userId="755bc09c-c515-4ea4-bf79-188aabc73810" providerId="ADAL" clId="{476962C9-13FC-45AE-8099-A171577A1F58}" dt="2022-03-29T19:55:02.940" v="12399" actId="1076"/>
          <ac:picMkLst>
            <pc:docMk/>
            <pc:sldMk cId="2977820184" sldId="274"/>
            <ac:picMk id="8" creationId="{EF63EC5F-7FAF-4D65-8A01-9FB14EAC5631}"/>
          </ac:picMkLst>
        </pc:picChg>
        <pc:picChg chg="add del">
          <ac:chgData name="Hernandez, Julian Thomas" userId="755bc09c-c515-4ea4-bf79-188aabc73810" providerId="ADAL" clId="{476962C9-13FC-45AE-8099-A171577A1F58}" dt="2022-04-21T02:49:11.933" v="12998" actId="22"/>
          <ac:picMkLst>
            <pc:docMk/>
            <pc:sldMk cId="2977820184" sldId="274"/>
            <ac:picMk id="9" creationId="{7B99F927-48F4-499B-8F9A-5FE4D1E92F74}"/>
          </ac:picMkLst>
        </pc:picChg>
        <pc:picChg chg="add mod modCrop">
          <ac:chgData name="Hernandez, Julian Thomas" userId="755bc09c-c515-4ea4-bf79-188aabc73810" providerId="ADAL" clId="{476962C9-13FC-45AE-8099-A171577A1F58}" dt="2022-04-21T02:50:05.586" v="13015" actId="1582"/>
          <ac:picMkLst>
            <pc:docMk/>
            <pc:sldMk cId="2977820184" sldId="274"/>
            <ac:picMk id="12" creationId="{A17D5270-07B8-449A-B8E4-B26ED6B88AE4}"/>
          </ac:picMkLst>
        </pc:picChg>
        <pc:cxnChg chg="add mod">
          <ac:chgData name="Hernandez, Julian Thomas" userId="755bc09c-c515-4ea4-bf79-188aabc73810" providerId="ADAL" clId="{476962C9-13FC-45AE-8099-A171577A1F58}" dt="2022-03-29T19:55:02.940" v="12399" actId="1076"/>
          <ac:cxnSpMkLst>
            <pc:docMk/>
            <pc:sldMk cId="2977820184" sldId="274"/>
            <ac:cxnSpMk id="4" creationId="{D9773BC7-CAF9-4FC7-8B97-C34B49A6DA26}"/>
          </ac:cxnSpMkLst>
        </pc:cxnChg>
        <pc:cxnChg chg="add mod">
          <ac:chgData name="Hernandez, Julian Thomas" userId="755bc09c-c515-4ea4-bf79-188aabc73810" providerId="ADAL" clId="{476962C9-13FC-45AE-8099-A171577A1F58}" dt="2022-04-21T02:50:11.227" v="13017" actId="14100"/>
          <ac:cxnSpMkLst>
            <pc:docMk/>
            <pc:sldMk cId="2977820184" sldId="274"/>
            <ac:cxnSpMk id="10" creationId="{D7DF28AF-5049-435C-AC5D-8A64B12C6AC8}"/>
          </ac:cxnSpMkLst>
        </pc:cxnChg>
      </pc:sldChg>
      <pc:sldChg chg="addSp delSp modSp add del mod">
        <pc:chgData name="Hernandez, Julian Thomas" userId="755bc09c-c515-4ea4-bf79-188aabc73810" providerId="ADAL" clId="{476962C9-13FC-45AE-8099-A171577A1F58}" dt="2022-03-21T15:47:02.865" v="8700" actId="2696"/>
        <pc:sldMkLst>
          <pc:docMk/>
          <pc:sldMk cId="606273399" sldId="275"/>
        </pc:sldMkLst>
        <pc:spChg chg="mod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606273399" sldId="275"/>
            <ac:spMk id="2" creationId="{DFDC5F48-C8B5-421B-B8DB-AEF115066360}"/>
          </ac:spMkLst>
        </pc:spChg>
        <pc:picChg chg="add mod">
          <ac:chgData name="Hernandez, Julian Thomas" userId="755bc09c-c515-4ea4-bf79-188aabc73810" providerId="ADAL" clId="{476962C9-13FC-45AE-8099-A171577A1F58}" dt="2022-03-14T21:10:06.766" v="3805" actId="1076"/>
          <ac:picMkLst>
            <pc:docMk/>
            <pc:sldMk cId="606273399" sldId="275"/>
            <ac:picMk id="4" creationId="{EEE87A17-A6C0-458A-A97D-1CAD2C8353ED}"/>
          </ac:picMkLst>
        </pc:picChg>
        <pc:picChg chg="add del mod">
          <ac:chgData name="Hernandez, Julian Thomas" userId="755bc09c-c515-4ea4-bf79-188aabc73810" providerId="ADAL" clId="{476962C9-13FC-45AE-8099-A171577A1F58}" dt="2022-03-14T21:10:15.190" v="3807"/>
          <ac:picMkLst>
            <pc:docMk/>
            <pc:sldMk cId="606273399" sldId="275"/>
            <ac:picMk id="6" creationId="{93CF31DF-FA35-4D93-BB36-99EC3DE59D77}"/>
          </ac:picMkLst>
        </pc:picChg>
      </pc:sldChg>
      <pc:sldChg chg="addSp delSp modSp add mod setBg">
        <pc:chgData name="Hernandez, Julian Thomas" userId="755bc09c-c515-4ea4-bf79-188aabc73810" providerId="ADAL" clId="{476962C9-13FC-45AE-8099-A171577A1F58}" dt="2022-03-30T19:40:32.222" v="12869" actId="478"/>
        <pc:sldMkLst>
          <pc:docMk/>
          <pc:sldMk cId="1653548182" sldId="275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1653548182" sldId="275"/>
            <ac:spMk id="2" creationId="{DFDC5F48-C8B5-421B-B8DB-AEF115066360}"/>
          </ac:spMkLst>
        </pc:spChg>
        <pc:spChg chg="add del mod">
          <ac:chgData name="Hernandez, Julian Thomas" userId="755bc09c-c515-4ea4-bf79-188aabc73810" providerId="ADAL" clId="{476962C9-13FC-45AE-8099-A171577A1F58}" dt="2022-03-30T19:40:32.222" v="12869" actId="478"/>
          <ac:spMkLst>
            <pc:docMk/>
            <pc:sldMk cId="1653548182" sldId="275"/>
            <ac:spMk id="6" creationId="{8D95F18C-BE3F-4F3C-BF33-3CC7F7412F7B}"/>
          </ac:spMkLst>
        </pc:spChg>
        <pc:picChg chg="mod">
          <ac:chgData name="Hernandez, Julian Thomas" userId="755bc09c-c515-4ea4-bf79-188aabc73810" providerId="ADAL" clId="{476962C9-13FC-45AE-8099-A171577A1F58}" dt="2022-03-30T19:40:28.432" v="12867" actId="1076"/>
          <ac:picMkLst>
            <pc:docMk/>
            <pc:sldMk cId="1653548182" sldId="275"/>
            <ac:picMk id="4" creationId="{EEE87A17-A6C0-458A-A97D-1CAD2C8353ED}"/>
          </ac:picMkLst>
        </pc:picChg>
        <pc:picChg chg="del">
          <ac:chgData name="Hernandez, Julian Thomas" userId="755bc09c-c515-4ea4-bf79-188aabc73810" providerId="ADAL" clId="{476962C9-13FC-45AE-8099-A171577A1F58}" dt="2022-03-30T19:40:30.178" v="12868" actId="478"/>
          <ac:picMkLst>
            <pc:docMk/>
            <pc:sldMk cId="1653548182" sldId="275"/>
            <ac:picMk id="5" creationId="{74668CFB-1964-4B68-929F-9067988E2CFB}"/>
          </ac:picMkLst>
        </pc:picChg>
      </pc:sldChg>
      <pc:sldChg chg="addSp modSp add del mod">
        <pc:chgData name="Hernandez, Julian Thomas" userId="755bc09c-c515-4ea4-bf79-188aabc73810" providerId="ADAL" clId="{476962C9-13FC-45AE-8099-A171577A1F58}" dt="2022-03-21T15:47:02.865" v="8700" actId="2696"/>
        <pc:sldMkLst>
          <pc:docMk/>
          <pc:sldMk cId="4133323696" sldId="276"/>
        </pc:sldMkLst>
        <pc:spChg chg="mod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4133323696" sldId="276"/>
            <ac:spMk id="2" creationId="{DFDC5F48-C8B5-421B-B8DB-AEF115066360}"/>
          </ac:spMkLst>
        </pc:spChg>
        <pc:picChg chg="add mod">
          <ac:chgData name="Hernandez, Julian Thomas" userId="755bc09c-c515-4ea4-bf79-188aabc73810" providerId="ADAL" clId="{476962C9-13FC-45AE-8099-A171577A1F58}" dt="2022-03-14T21:10:27.384" v="3812" actId="1076"/>
          <ac:picMkLst>
            <pc:docMk/>
            <pc:sldMk cId="4133323696" sldId="276"/>
            <ac:picMk id="4" creationId="{99F3972E-4399-4E3B-B8E8-058FEE109B98}"/>
          </ac:picMkLst>
        </pc:picChg>
      </pc:sldChg>
      <pc:sldChg chg="addSp delSp modSp add mod setBg">
        <pc:chgData name="Hernandez, Julian Thomas" userId="755bc09c-c515-4ea4-bf79-188aabc73810" providerId="ADAL" clId="{476962C9-13FC-45AE-8099-A171577A1F58}" dt="2022-03-30T19:40:44.580" v="12873" actId="1076"/>
        <pc:sldMkLst>
          <pc:docMk/>
          <pc:sldMk cId="4180574716" sldId="276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4180574716" sldId="276"/>
            <ac:spMk id="2" creationId="{DFDC5F48-C8B5-421B-B8DB-AEF115066360}"/>
          </ac:spMkLst>
        </pc:spChg>
        <pc:spChg chg="add del mod">
          <ac:chgData name="Hernandez, Julian Thomas" userId="755bc09c-c515-4ea4-bf79-188aabc73810" providerId="ADAL" clId="{476962C9-13FC-45AE-8099-A171577A1F58}" dt="2022-03-30T19:40:39.166" v="12872" actId="478"/>
          <ac:spMkLst>
            <pc:docMk/>
            <pc:sldMk cId="4180574716" sldId="276"/>
            <ac:spMk id="6" creationId="{A2D2A404-85DB-4A60-970E-BC35177D0277}"/>
          </ac:spMkLst>
        </pc:spChg>
        <pc:picChg chg="mod">
          <ac:chgData name="Hernandez, Julian Thomas" userId="755bc09c-c515-4ea4-bf79-188aabc73810" providerId="ADAL" clId="{476962C9-13FC-45AE-8099-A171577A1F58}" dt="2022-03-30T19:40:44.580" v="12873" actId="1076"/>
          <ac:picMkLst>
            <pc:docMk/>
            <pc:sldMk cId="4180574716" sldId="276"/>
            <ac:picMk id="4" creationId="{99F3972E-4399-4E3B-B8E8-058FEE109B98}"/>
          </ac:picMkLst>
        </pc:picChg>
        <pc:picChg chg="del">
          <ac:chgData name="Hernandez, Julian Thomas" userId="755bc09c-c515-4ea4-bf79-188aabc73810" providerId="ADAL" clId="{476962C9-13FC-45AE-8099-A171577A1F58}" dt="2022-03-30T19:40:37.392" v="12871" actId="478"/>
          <ac:picMkLst>
            <pc:docMk/>
            <pc:sldMk cId="4180574716" sldId="276"/>
            <ac:picMk id="5" creationId="{74668CFB-1964-4B68-929F-9067988E2CFB}"/>
          </ac:picMkLst>
        </pc:picChg>
      </pc:sldChg>
      <pc:sldChg chg="addSp delSp modSp add mod setBg">
        <pc:chgData name="Hernandez, Julian Thomas" userId="755bc09c-c515-4ea4-bf79-188aabc73810" providerId="ADAL" clId="{476962C9-13FC-45AE-8099-A171577A1F58}" dt="2022-03-29T19:55:49.665" v="12408" actId="14100"/>
        <pc:sldMkLst>
          <pc:docMk/>
          <pc:sldMk cId="406138981" sldId="277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406138981" sldId="277"/>
            <ac:spMk id="2" creationId="{DFDC5F48-C8B5-421B-B8DB-AEF115066360}"/>
          </ac:spMkLst>
        </pc:spChg>
        <pc:spChg chg="add del mod">
          <ac:chgData name="Hernandez, Julian Thomas" userId="755bc09c-c515-4ea4-bf79-188aabc73810" providerId="ADAL" clId="{476962C9-13FC-45AE-8099-A171577A1F58}" dt="2022-03-14T23:22:19.064" v="4568"/>
          <ac:spMkLst>
            <pc:docMk/>
            <pc:sldMk cId="406138981" sldId="277"/>
            <ac:spMk id="6" creationId="{92CDA053-9D4B-4FFD-B44F-DFF0C648420A}"/>
          </ac:spMkLst>
        </pc:spChg>
        <pc:spChg chg="add del mod">
          <ac:chgData name="Hernandez, Julian Thomas" userId="755bc09c-c515-4ea4-bf79-188aabc73810" providerId="ADAL" clId="{476962C9-13FC-45AE-8099-A171577A1F58}" dt="2022-03-14T23:23:05.390" v="4581" actId="478"/>
          <ac:spMkLst>
            <pc:docMk/>
            <pc:sldMk cId="406138981" sldId="277"/>
            <ac:spMk id="10" creationId="{CEAC76C2-160A-4B12-BF51-D1E67A66A6CF}"/>
          </ac:spMkLst>
        </pc:spChg>
        <pc:spChg chg="add mod">
          <ac:chgData name="Hernandez, Julian Thomas" userId="755bc09c-c515-4ea4-bf79-188aabc73810" providerId="ADAL" clId="{476962C9-13FC-45AE-8099-A171577A1F58}" dt="2022-03-29T19:55:49.665" v="12408" actId="14100"/>
          <ac:spMkLst>
            <pc:docMk/>
            <pc:sldMk cId="406138981" sldId="277"/>
            <ac:spMk id="11" creationId="{ECB57216-2661-417A-B348-993F4B25ADB9}"/>
          </ac:spMkLst>
        </pc:spChg>
        <pc:picChg chg="del">
          <ac:chgData name="Hernandez, Julian Thomas" userId="755bc09c-c515-4ea4-bf79-188aabc73810" providerId="ADAL" clId="{476962C9-13FC-45AE-8099-A171577A1F58}" dt="2022-03-14T23:21:08.643" v="4566" actId="478"/>
          <ac:picMkLst>
            <pc:docMk/>
            <pc:sldMk cId="406138981" sldId="277"/>
            <ac:picMk id="4" creationId="{99F3972E-4399-4E3B-B8E8-058FEE109B98}"/>
          </ac:picMkLst>
        </pc:picChg>
        <pc:picChg chg="del">
          <ac:chgData name="Hernandez, Julian Thomas" userId="755bc09c-c515-4ea4-bf79-188aabc73810" providerId="ADAL" clId="{476962C9-13FC-45AE-8099-A171577A1F58}" dt="2022-03-14T23:21:09.886" v="4567" actId="478"/>
          <ac:picMkLst>
            <pc:docMk/>
            <pc:sldMk cId="406138981" sldId="277"/>
            <ac:picMk id="5" creationId="{74668CFB-1964-4B68-929F-9067988E2CFB}"/>
          </ac:picMkLst>
        </pc:picChg>
        <pc:picChg chg="add mod modCrop">
          <ac:chgData name="Hernandez, Julian Thomas" userId="755bc09c-c515-4ea4-bf79-188aabc73810" providerId="ADAL" clId="{476962C9-13FC-45AE-8099-A171577A1F58}" dt="2022-03-29T19:55:46.244" v="12407" actId="1076"/>
          <ac:picMkLst>
            <pc:docMk/>
            <pc:sldMk cId="406138981" sldId="277"/>
            <ac:picMk id="8" creationId="{C6A66575-29B3-4A16-BF66-E880C9AC21A6}"/>
          </ac:picMkLst>
        </pc:picChg>
        <pc:picChg chg="add mod">
          <ac:chgData name="Hernandez, Julian Thomas" userId="755bc09c-c515-4ea4-bf79-188aabc73810" providerId="ADAL" clId="{476962C9-13FC-45AE-8099-A171577A1F58}" dt="2022-03-29T19:55:46.244" v="12407" actId="1076"/>
          <ac:picMkLst>
            <pc:docMk/>
            <pc:sldMk cId="406138981" sldId="277"/>
            <ac:picMk id="13" creationId="{138F5E52-6150-4AE1-938D-BD0BD5D1D6AC}"/>
          </ac:picMkLst>
        </pc:picChg>
      </pc:sldChg>
      <pc:sldChg chg="addSp delSp modSp add mod ord setBg">
        <pc:chgData name="Hernandez, Julian Thomas" userId="755bc09c-c515-4ea4-bf79-188aabc73810" providerId="ADAL" clId="{476962C9-13FC-45AE-8099-A171577A1F58}" dt="2022-03-31T17:52:39.357" v="12919" actId="1582"/>
        <pc:sldMkLst>
          <pc:docMk/>
          <pc:sldMk cId="1679725257" sldId="278"/>
        </pc:sldMkLst>
        <pc:spChg chg="add mod">
          <ac:chgData name="Hernandez, Julian Thomas" userId="755bc09c-c515-4ea4-bf79-188aabc73810" providerId="ADAL" clId="{476962C9-13FC-45AE-8099-A171577A1F58}" dt="2022-03-29T19:43:47.755" v="12248" actId="1076"/>
          <ac:spMkLst>
            <pc:docMk/>
            <pc:sldMk cId="1679725257" sldId="278"/>
            <ac:spMk id="2" creationId="{35A7652C-0740-4120-92BB-E58B5902DD94}"/>
          </ac:spMkLst>
        </pc:spChg>
        <pc:spChg chg="del mod">
          <ac:chgData name="Hernandez, Julian Thomas" userId="755bc09c-c515-4ea4-bf79-188aabc73810" providerId="ADAL" clId="{476962C9-13FC-45AE-8099-A171577A1F58}" dt="2022-03-14T23:32:41.198" v="5258" actId="478"/>
          <ac:spMkLst>
            <pc:docMk/>
            <pc:sldMk cId="1679725257" sldId="278"/>
            <ac:spMk id="2" creationId="{965DF002-92AE-4976-ADDB-497583D5538A}"/>
          </ac:spMkLst>
        </pc:spChg>
        <pc:spChg chg="del mod">
          <ac:chgData name="Hernandez, Julian Thomas" userId="755bc09c-c515-4ea4-bf79-188aabc73810" providerId="ADAL" clId="{476962C9-13FC-45AE-8099-A171577A1F58}" dt="2022-03-14T23:32:48.864" v="5261" actId="478"/>
          <ac:spMkLst>
            <pc:docMk/>
            <pc:sldMk cId="1679725257" sldId="278"/>
            <ac:spMk id="3" creationId="{DA8CC0BB-1966-46BA-9602-115DCFAFF19B}"/>
          </ac:spMkLst>
        </pc:spChg>
        <pc:spChg chg="add del mod">
          <ac:chgData name="Hernandez, Julian Thomas" userId="755bc09c-c515-4ea4-bf79-188aabc73810" providerId="ADAL" clId="{476962C9-13FC-45AE-8099-A171577A1F58}" dt="2022-03-14T23:31:32.853" v="5242"/>
          <ac:spMkLst>
            <pc:docMk/>
            <pc:sldMk cId="1679725257" sldId="278"/>
            <ac:spMk id="4" creationId="{4BB0E22F-BEBD-4738-8840-AC14FB0EBFAC}"/>
          </ac:spMkLst>
        </pc:spChg>
        <pc:spChg chg="add del mod">
          <ac:chgData name="Hernandez, Julian Thomas" userId="755bc09c-c515-4ea4-bf79-188aabc73810" providerId="ADAL" clId="{476962C9-13FC-45AE-8099-A171577A1F58}" dt="2022-03-14T23:31:28.747" v="5239"/>
          <ac:spMkLst>
            <pc:docMk/>
            <pc:sldMk cId="1679725257" sldId="278"/>
            <ac:spMk id="5" creationId="{8B4A7BBB-7323-4AC7-BF63-E51690C169C5}"/>
          </ac:spMkLst>
        </pc:spChg>
        <pc:spChg chg="add del mod">
          <ac:chgData name="Hernandez, Julian Thomas" userId="755bc09c-c515-4ea4-bf79-188aabc73810" providerId="ADAL" clId="{476962C9-13FC-45AE-8099-A171577A1F58}" dt="2022-03-14T23:32:39.686" v="5257" actId="478"/>
          <ac:spMkLst>
            <pc:docMk/>
            <pc:sldMk cId="1679725257" sldId="278"/>
            <ac:spMk id="7" creationId="{0A671F95-04BA-4A4D-B342-FD200F41072B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11" creationId="{E0B01FF5-A05D-4357-B479-B4BD0FAB3E36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12" creationId="{4DD8B6E3-D952-4985-B965-2042A62ECC43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16" creationId="{E7A3FCB3-5B5F-4EEE-B1B8-01D13A1913E4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17" creationId="{F639C417-6DAD-4622-998B-60FE6209CC2B}"/>
          </ac:spMkLst>
        </pc:spChg>
        <pc:spChg chg="add del">
          <ac:chgData name="Hernandez, Julian Thomas" userId="755bc09c-c515-4ea4-bf79-188aabc73810" providerId="ADAL" clId="{476962C9-13FC-45AE-8099-A171577A1F58}" dt="2022-03-29T16:10:30.887" v="9988" actId="22"/>
          <ac:spMkLst>
            <pc:docMk/>
            <pc:sldMk cId="1679725257" sldId="278"/>
            <ac:spMk id="20" creationId="{31B22684-844A-4F46-B033-B1B77FE184FA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21" creationId="{10905754-6594-4681-91CA-F03B427B3B0D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22" creationId="{DDF91679-3FB3-47E4-A3BF-A6ABDF508572}"/>
          </ac:spMkLst>
        </pc:spChg>
        <pc:spChg chg="mod">
          <ac:chgData name="Hernandez, Julian Thomas" userId="755bc09c-c515-4ea4-bf79-188aabc73810" providerId="ADAL" clId="{476962C9-13FC-45AE-8099-A171577A1F58}" dt="2022-03-31T17:52:05.269" v="12913" actId="207"/>
          <ac:spMkLst>
            <pc:docMk/>
            <pc:sldMk cId="1679725257" sldId="278"/>
            <ac:spMk id="24" creationId="{70E7AC49-B430-41A0-BD3A-1436BF9D2D09}"/>
          </ac:spMkLst>
        </pc:spChg>
        <pc:spChg chg="mod">
          <ac:chgData name="Hernandez, Julian Thomas" userId="755bc09c-c515-4ea4-bf79-188aabc73810" providerId="ADAL" clId="{476962C9-13FC-45AE-8099-A171577A1F58}" dt="2022-03-31T17:51:59.490" v="12912" actId="207"/>
          <ac:spMkLst>
            <pc:docMk/>
            <pc:sldMk cId="1679725257" sldId="278"/>
            <ac:spMk id="25" creationId="{4277C4D5-0247-4D23-B10D-04DCFD6C43B9}"/>
          </ac:spMkLst>
        </pc:spChg>
        <pc:spChg chg="mod">
          <ac:chgData name="Hernandez, Julian Thomas" userId="755bc09c-c515-4ea4-bf79-188aabc73810" providerId="ADAL" clId="{476962C9-13FC-45AE-8099-A171577A1F58}" dt="2022-03-31T17:50:27.659" v="12900" actId="207"/>
          <ac:spMkLst>
            <pc:docMk/>
            <pc:sldMk cId="1679725257" sldId="278"/>
            <ac:spMk id="27" creationId="{E2989D82-2BE6-405E-8766-8A5DB7B8E1B6}"/>
          </ac:spMkLst>
        </pc:spChg>
        <pc:spChg chg="mod">
          <ac:chgData name="Hernandez, Julian Thomas" userId="755bc09c-c515-4ea4-bf79-188aabc73810" providerId="ADAL" clId="{476962C9-13FC-45AE-8099-A171577A1F58}" dt="2022-03-31T17:50:27.659" v="12900" actId="207"/>
          <ac:spMkLst>
            <pc:docMk/>
            <pc:sldMk cId="1679725257" sldId="278"/>
            <ac:spMk id="28" creationId="{9CA0C2C3-9FD0-42C5-BF86-233F12E4EB5E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30" creationId="{6192D543-A96E-4FEB-B3CF-DEDB0BE7D83C}"/>
          </ac:spMkLst>
        </pc:spChg>
        <pc:spChg chg="mod">
          <ac:chgData name="Hernandez, Julian Thomas" userId="755bc09c-c515-4ea4-bf79-188aabc73810" providerId="ADAL" clId="{476962C9-13FC-45AE-8099-A171577A1F58}" dt="2022-03-31T17:52:08.088" v="12914" actId="207"/>
          <ac:spMkLst>
            <pc:docMk/>
            <pc:sldMk cId="1679725257" sldId="278"/>
            <ac:spMk id="30" creationId="{AED8F775-13B5-4999-8E7E-70796DA36F70}"/>
          </ac:spMkLst>
        </pc:spChg>
        <pc:spChg chg="mod">
          <ac:chgData name="Hernandez, Julian Thomas" userId="755bc09c-c515-4ea4-bf79-188aabc73810" providerId="ADAL" clId="{476962C9-13FC-45AE-8099-A171577A1F58}" dt="2022-03-31T17:52:08.088" v="12914" actId="207"/>
          <ac:spMkLst>
            <pc:docMk/>
            <pc:sldMk cId="1679725257" sldId="278"/>
            <ac:spMk id="31" creationId="{37EEC459-5202-4DB3-82F4-4AC4DB81ECF1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31" creationId="{FC23EB7F-9F2D-443A-8FA6-165C52A80D7C}"/>
          </ac:spMkLst>
        </pc:spChg>
        <pc:spChg chg="mod">
          <ac:chgData name="Hernandez, Julian Thomas" userId="755bc09c-c515-4ea4-bf79-188aabc73810" providerId="ADAL" clId="{476962C9-13FC-45AE-8099-A171577A1F58}" dt="2022-03-31T17:52:10.674" v="12915" actId="207"/>
          <ac:spMkLst>
            <pc:docMk/>
            <pc:sldMk cId="1679725257" sldId="278"/>
            <ac:spMk id="33" creationId="{8DB49B24-DA29-4F72-B92C-8816D02E6493}"/>
          </ac:spMkLst>
        </pc:spChg>
        <pc:spChg chg="mod">
          <ac:chgData name="Hernandez, Julian Thomas" userId="755bc09c-c515-4ea4-bf79-188aabc73810" providerId="ADAL" clId="{476962C9-13FC-45AE-8099-A171577A1F58}" dt="2022-03-31T17:52:10.674" v="12915" actId="207"/>
          <ac:spMkLst>
            <pc:docMk/>
            <pc:sldMk cId="1679725257" sldId="278"/>
            <ac:spMk id="34" creationId="{6E94C94C-4C4D-4362-ABBD-EA6DB807AE4D}"/>
          </ac:spMkLst>
        </pc:spChg>
        <pc:spChg chg="add del mod">
          <ac:chgData name="Hernandez, Julian Thomas" userId="755bc09c-c515-4ea4-bf79-188aabc73810" providerId="ADAL" clId="{476962C9-13FC-45AE-8099-A171577A1F58}" dt="2022-03-14T23:32:43.890" v="5259" actId="478"/>
          <ac:spMkLst>
            <pc:docMk/>
            <pc:sldMk cId="1679725257" sldId="278"/>
            <ac:spMk id="35" creationId="{6C6A4814-3F02-44A4-B19D-CADD053C192F}"/>
          </ac:spMkLst>
        </pc:spChg>
        <pc:spChg chg="mod">
          <ac:chgData name="Hernandez, Julian Thomas" userId="755bc09c-c515-4ea4-bf79-188aabc73810" providerId="ADAL" clId="{476962C9-13FC-45AE-8099-A171577A1F58}" dt="2022-03-30T19:32:51.634" v="12847" actId="207"/>
          <ac:spMkLst>
            <pc:docMk/>
            <pc:sldMk cId="1679725257" sldId="278"/>
            <ac:spMk id="36" creationId="{D69B4F73-8C16-432C-9361-8A6FC1A81026}"/>
          </ac:spMkLst>
        </pc:spChg>
        <pc:spChg chg="add del mod">
          <ac:chgData name="Hernandez, Julian Thomas" userId="755bc09c-c515-4ea4-bf79-188aabc73810" providerId="ADAL" clId="{476962C9-13FC-45AE-8099-A171577A1F58}" dt="2022-03-14T23:32:52.065" v="5263" actId="478"/>
          <ac:spMkLst>
            <pc:docMk/>
            <pc:sldMk cId="1679725257" sldId="278"/>
            <ac:spMk id="37" creationId="{4A3D5927-268A-40C8-A2B1-74747D453D26}"/>
          </ac:spMkLst>
        </pc:spChg>
        <pc:spChg chg="mod">
          <ac:chgData name="Hernandez, Julian Thomas" userId="755bc09c-c515-4ea4-bf79-188aabc73810" providerId="ADAL" clId="{476962C9-13FC-45AE-8099-A171577A1F58}" dt="2022-03-30T19:32:51.634" v="12847" actId="207"/>
          <ac:spMkLst>
            <pc:docMk/>
            <pc:sldMk cId="1679725257" sldId="278"/>
            <ac:spMk id="37" creationId="{E66EF701-2E13-491C-80A0-7AAFE5BFB9ED}"/>
          </ac:spMkLst>
        </pc:spChg>
        <pc:spChg chg="mod">
          <ac:chgData name="Hernandez, Julian Thomas" userId="755bc09c-c515-4ea4-bf79-188aabc73810" providerId="ADAL" clId="{476962C9-13FC-45AE-8099-A171577A1F58}" dt="2022-03-31T17:49:53.461" v="12888" actId="207"/>
          <ac:spMkLst>
            <pc:docMk/>
            <pc:sldMk cId="1679725257" sldId="278"/>
            <ac:spMk id="39" creationId="{EBFD9E04-2897-4044-8EE0-201B3D4A8D96}"/>
          </ac:spMkLst>
        </pc:spChg>
        <pc:spChg chg="mod">
          <ac:chgData name="Hernandez, Julian Thomas" userId="755bc09c-c515-4ea4-bf79-188aabc73810" providerId="ADAL" clId="{476962C9-13FC-45AE-8099-A171577A1F58}" dt="2022-03-31T17:49:53.461" v="12888" actId="207"/>
          <ac:spMkLst>
            <pc:docMk/>
            <pc:sldMk cId="1679725257" sldId="278"/>
            <ac:spMk id="40" creationId="{539D53E4-22DE-4937-83A3-E09285152E50}"/>
          </ac:spMkLst>
        </pc:spChg>
        <pc:spChg chg="mod">
          <ac:chgData name="Hernandez, Julian Thomas" userId="755bc09c-c515-4ea4-bf79-188aabc73810" providerId="ADAL" clId="{476962C9-13FC-45AE-8099-A171577A1F58}" dt="2022-03-31T17:52:10.674" v="12915" actId="207"/>
          <ac:spMkLst>
            <pc:docMk/>
            <pc:sldMk cId="1679725257" sldId="278"/>
            <ac:spMk id="47" creationId="{AE0167DB-21C3-46D9-985C-2CEBC88D16DB}"/>
          </ac:spMkLst>
        </pc:spChg>
        <pc:spChg chg="mod">
          <ac:chgData name="Hernandez, Julian Thomas" userId="755bc09c-c515-4ea4-bf79-188aabc73810" providerId="ADAL" clId="{476962C9-13FC-45AE-8099-A171577A1F58}" dt="2022-03-30T19:32:38.240" v="12844" actId="207"/>
          <ac:spMkLst>
            <pc:docMk/>
            <pc:sldMk cId="1679725257" sldId="278"/>
            <ac:spMk id="49" creationId="{2ECD1BD8-8D53-4310-92AC-AE2D69B791EB}"/>
          </ac:spMkLst>
        </pc:spChg>
        <pc:spChg chg="mod">
          <ac:chgData name="Hernandez, Julian Thomas" userId="755bc09c-c515-4ea4-bf79-188aabc73810" providerId="ADAL" clId="{476962C9-13FC-45AE-8099-A171577A1F58}" dt="2022-03-30T19:32:38.240" v="12844" actId="207"/>
          <ac:spMkLst>
            <pc:docMk/>
            <pc:sldMk cId="1679725257" sldId="278"/>
            <ac:spMk id="50" creationId="{29798090-3F3D-4F8E-AB23-E7581DF2E0F7}"/>
          </ac:spMkLst>
        </pc:spChg>
        <pc:spChg chg="mod">
          <ac:chgData name="Hernandez, Julian Thomas" userId="755bc09c-c515-4ea4-bf79-188aabc73810" providerId="ADAL" clId="{476962C9-13FC-45AE-8099-A171577A1F58}" dt="2022-03-30T19:32:47.890" v="12846" actId="207"/>
          <ac:spMkLst>
            <pc:docMk/>
            <pc:sldMk cId="1679725257" sldId="278"/>
            <ac:spMk id="52" creationId="{C2108131-C5EA-48E4-A1A9-FF010ADB002C}"/>
          </ac:spMkLst>
        </pc:spChg>
        <pc:spChg chg="mod">
          <ac:chgData name="Hernandez, Julian Thomas" userId="755bc09c-c515-4ea4-bf79-188aabc73810" providerId="ADAL" clId="{476962C9-13FC-45AE-8099-A171577A1F58}" dt="2022-03-30T19:32:47.890" v="12846" actId="207"/>
          <ac:spMkLst>
            <pc:docMk/>
            <pc:sldMk cId="1679725257" sldId="278"/>
            <ac:spMk id="53" creationId="{3227955B-5474-4FE4-A50A-194F5B910FDD}"/>
          </ac:spMkLst>
        </pc:spChg>
        <pc:spChg chg="mod">
          <ac:chgData name="Hernandez, Julian Thomas" userId="755bc09c-c515-4ea4-bf79-188aabc73810" providerId="ADAL" clId="{476962C9-13FC-45AE-8099-A171577A1F58}" dt="2022-03-31T17:52:14.905" v="12916" actId="1076"/>
          <ac:spMkLst>
            <pc:docMk/>
            <pc:sldMk cId="1679725257" sldId="278"/>
            <ac:spMk id="54" creationId="{14150AC8-ED6A-4E7F-8163-258665288229}"/>
          </ac:spMkLst>
        </pc:spChg>
        <pc:spChg chg="mod">
          <ac:chgData name="Hernandez, Julian Thomas" userId="755bc09c-c515-4ea4-bf79-188aabc73810" providerId="ADAL" clId="{476962C9-13FC-45AE-8099-A171577A1F58}" dt="2022-03-30T19:32:43.906" v="12845" actId="207"/>
          <ac:spMkLst>
            <pc:docMk/>
            <pc:sldMk cId="1679725257" sldId="278"/>
            <ac:spMk id="57" creationId="{B106EE3C-A6FC-487F-AF25-1432F96F5F44}"/>
          </ac:spMkLst>
        </pc:spChg>
        <pc:spChg chg="mod">
          <ac:chgData name="Hernandez, Julian Thomas" userId="755bc09c-c515-4ea4-bf79-188aabc73810" providerId="ADAL" clId="{476962C9-13FC-45AE-8099-A171577A1F58}" dt="2022-03-30T19:32:43.906" v="12845" actId="207"/>
          <ac:spMkLst>
            <pc:docMk/>
            <pc:sldMk cId="1679725257" sldId="278"/>
            <ac:spMk id="58" creationId="{2E42D285-EF15-4AD1-B42D-4EFEDA36B75D}"/>
          </ac:spMkLst>
        </pc:spChg>
        <pc:spChg chg="add mod">
          <ac:chgData name="Hernandez, Julian Thomas" userId="755bc09c-c515-4ea4-bf79-188aabc73810" providerId="ADAL" clId="{476962C9-13FC-45AE-8099-A171577A1F58}" dt="2022-03-31T17:50:22.016" v="12898" actId="207"/>
          <ac:spMkLst>
            <pc:docMk/>
            <pc:sldMk cId="1679725257" sldId="278"/>
            <ac:spMk id="59" creationId="{BBF440CC-8CCA-4A4D-BD2A-008992DE79B8}"/>
          </ac:spMkLst>
        </pc:spChg>
        <pc:spChg chg="mod topLvl">
          <ac:chgData name="Hernandez, Julian Thomas" userId="755bc09c-c515-4ea4-bf79-188aabc73810" providerId="ADAL" clId="{476962C9-13FC-45AE-8099-A171577A1F58}" dt="2022-03-31T17:49:43.554" v="12885" actId="207"/>
          <ac:spMkLst>
            <pc:docMk/>
            <pc:sldMk cId="1679725257" sldId="278"/>
            <ac:spMk id="61" creationId="{F29EDF3E-CDF1-4C7B-A5B0-10AA074C8DC6}"/>
          </ac:spMkLst>
        </pc:spChg>
        <pc:spChg chg="mod topLvl">
          <ac:chgData name="Hernandez, Julian Thomas" userId="755bc09c-c515-4ea4-bf79-188aabc73810" providerId="ADAL" clId="{476962C9-13FC-45AE-8099-A171577A1F58}" dt="2022-03-31T17:51:27.922" v="12906" actId="14100"/>
          <ac:spMkLst>
            <pc:docMk/>
            <pc:sldMk cId="1679725257" sldId="278"/>
            <ac:spMk id="62" creationId="{C52D4F4C-FA5A-408B-AC2F-48E4D0F19F79}"/>
          </ac:spMkLst>
        </pc:spChg>
        <pc:grpChg chg="add mod">
          <ac:chgData name="Hernandez, Julian Thomas" userId="755bc09c-c515-4ea4-bf79-188aabc73810" providerId="ADAL" clId="{476962C9-13FC-45AE-8099-A171577A1F58}" dt="2022-03-31T17:51:45.159" v="12909" actId="1076"/>
          <ac:grpSpMkLst>
            <pc:docMk/>
            <pc:sldMk cId="1679725257" sldId="278"/>
            <ac:grpSpMk id="4" creationId="{ACBF5543-E82F-464D-8269-D2A000EBE12E}"/>
          </ac:grpSpMkLst>
        </pc:grpChg>
        <pc:grpChg chg="add del mod">
          <ac:chgData name="Hernandez, Julian Thomas" userId="755bc09c-c515-4ea4-bf79-188aabc73810" providerId="ADAL" clId="{476962C9-13FC-45AE-8099-A171577A1F58}" dt="2022-03-23T03:20:23.892" v="9779" actId="21"/>
          <ac:grpSpMkLst>
            <pc:docMk/>
            <pc:sldMk cId="1679725257" sldId="278"/>
            <ac:grpSpMk id="8" creationId="{434A8143-F681-4D32-9E3D-D204F0333B8E}"/>
          </ac:grpSpMkLst>
        </pc:grpChg>
        <pc:grpChg chg="mod">
          <ac:chgData name="Hernandez, Julian Thomas" userId="755bc09c-c515-4ea4-bf79-188aabc73810" providerId="ADAL" clId="{476962C9-13FC-45AE-8099-A171577A1F58}" dt="2022-03-14T23:31:44.101" v="5243"/>
          <ac:grpSpMkLst>
            <pc:docMk/>
            <pc:sldMk cId="1679725257" sldId="278"/>
            <ac:grpSpMk id="9" creationId="{E0DB86F4-95AB-40C3-B0CC-059409E64EDC}"/>
          </ac:grpSpMkLst>
        </pc:grpChg>
        <pc:grpChg chg="add mod">
          <ac:chgData name="Hernandez, Julian Thomas" userId="755bc09c-c515-4ea4-bf79-188aabc73810" providerId="ADAL" clId="{476962C9-13FC-45AE-8099-A171577A1F58}" dt="2022-03-31T17:52:10.674" v="12915" actId="207"/>
          <ac:grpSpMkLst>
            <pc:docMk/>
            <pc:sldMk cId="1679725257" sldId="278"/>
            <ac:grpSpMk id="11" creationId="{3DDAC6ED-6BD8-4DE3-B5F6-4E17581FE458}"/>
          </ac:grpSpMkLst>
        </pc:grpChg>
        <pc:grpChg chg="add del mod">
          <ac:chgData name="Hernandez, Julian Thomas" userId="755bc09c-c515-4ea4-bf79-188aabc73810" providerId="ADAL" clId="{476962C9-13FC-45AE-8099-A171577A1F58}" dt="2022-03-15T19:18:57.339" v="7760" actId="478"/>
          <ac:grpSpMkLst>
            <pc:docMk/>
            <pc:sldMk cId="1679725257" sldId="278"/>
            <ac:grpSpMk id="13" creationId="{ED648D6F-4E62-4499-A18F-4F183B1B8D79}"/>
          </ac:grpSpMkLst>
        </pc:grpChg>
        <pc:grpChg chg="add del mod topLvl">
          <ac:chgData name="Hernandez, Julian Thomas" userId="755bc09c-c515-4ea4-bf79-188aabc73810" providerId="ADAL" clId="{476962C9-13FC-45AE-8099-A171577A1F58}" dt="2022-03-23T03:20:23.892" v="9779" actId="21"/>
          <ac:grpSpMkLst>
            <pc:docMk/>
            <pc:sldMk cId="1679725257" sldId="278"/>
            <ac:grpSpMk id="14" creationId="{35D05A50-679F-4126-8E58-9D9E623F4441}"/>
          </ac:grpSpMkLst>
        </pc:grpChg>
        <pc:grpChg chg="add del mod">
          <ac:chgData name="Hernandez, Julian Thomas" userId="755bc09c-c515-4ea4-bf79-188aabc73810" providerId="ADAL" clId="{476962C9-13FC-45AE-8099-A171577A1F58}" dt="2022-03-23T03:20:23.892" v="9779" actId="21"/>
          <ac:grpSpMkLst>
            <pc:docMk/>
            <pc:sldMk cId="1679725257" sldId="278"/>
            <ac:grpSpMk id="18" creationId="{0473F0ED-1BE7-49A7-B6B4-6766ACEB30CF}"/>
          </ac:grpSpMkLst>
        </pc:grpChg>
        <pc:grpChg chg="mod">
          <ac:chgData name="Hernandez, Julian Thomas" userId="755bc09c-c515-4ea4-bf79-188aabc73810" providerId="ADAL" clId="{476962C9-13FC-45AE-8099-A171577A1F58}" dt="2022-03-14T23:31:44.101" v="5243"/>
          <ac:grpSpMkLst>
            <pc:docMk/>
            <pc:sldMk cId="1679725257" sldId="278"/>
            <ac:grpSpMk id="19" creationId="{D36EA57A-144E-458B-BFA8-F4CD95ED9E24}"/>
          </ac:grpSpMkLst>
        </pc:grpChg>
        <pc:grpChg chg="add mod">
          <ac:chgData name="Hernandez, Julian Thomas" userId="755bc09c-c515-4ea4-bf79-188aabc73810" providerId="ADAL" clId="{476962C9-13FC-45AE-8099-A171577A1F58}" dt="2022-03-30T19:22:42.374" v="12672" actId="1076"/>
          <ac:grpSpMkLst>
            <pc:docMk/>
            <pc:sldMk cId="1679725257" sldId="278"/>
            <ac:grpSpMk id="21" creationId="{CA5370C6-462E-4437-BC2A-AE753BA3D631}"/>
          </ac:grpSpMkLst>
        </pc:grpChg>
        <pc:grpChg chg="mod">
          <ac:chgData name="Hernandez, Julian Thomas" userId="755bc09c-c515-4ea4-bf79-188aabc73810" providerId="ADAL" clId="{476962C9-13FC-45AE-8099-A171577A1F58}" dt="2022-03-29T16:10:36.132" v="9989"/>
          <ac:grpSpMkLst>
            <pc:docMk/>
            <pc:sldMk cId="1679725257" sldId="278"/>
            <ac:grpSpMk id="22" creationId="{EF271B81-76B9-4A45-94D3-37FA0AF1A097}"/>
          </ac:grpSpMkLst>
        </pc:grpChg>
        <pc:grpChg chg="add mod">
          <ac:chgData name="Hernandez, Julian Thomas" userId="755bc09c-c515-4ea4-bf79-188aabc73810" providerId="ADAL" clId="{476962C9-13FC-45AE-8099-A171577A1F58}" dt="2022-03-31T17:50:27.659" v="12900" actId="207"/>
          <ac:grpSpMkLst>
            <pc:docMk/>
            <pc:sldMk cId="1679725257" sldId="278"/>
            <ac:grpSpMk id="26" creationId="{551C4AB5-E57F-4E68-BA59-FADC89765BE5}"/>
          </ac:grpSpMkLst>
        </pc:grpChg>
        <pc:grpChg chg="add mod">
          <ac:chgData name="Hernandez, Julian Thomas" userId="755bc09c-c515-4ea4-bf79-188aabc73810" providerId="ADAL" clId="{476962C9-13FC-45AE-8099-A171577A1F58}" dt="2022-03-14T23:32:35.166" v="5255" actId="164"/>
          <ac:grpSpMkLst>
            <pc:docMk/>
            <pc:sldMk cId="1679725257" sldId="278"/>
            <ac:grpSpMk id="29" creationId="{0E8C3B07-80C4-4715-9B73-31E1DB7C675D}"/>
          </ac:grpSpMkLst>
        </pc:grpChg>
        <pc:grpChg chg="add mod">
          <ac:chgData name="Hernandez, Julian Thomas" userId="755bc09c-c515-4ea4-bf79-188aabc73810" providerId="ADAL" clId="{476962C9-13FC-45AE-8099-A171577A1F58}" dt="2022-03-31T17:52:08.088" v="12914" actId="207"/>
          <ac:grpSpMkLst>
            <pc:docMk/>
            <pc:sldMk cId="1679725257" sldId="278"/>
            <ac:grpSpMk id="29" creationId="{D3BEA1B1-2D0A-44F5-8305-0B6C6F866FD2}"/>
          </ac:grpSpMkLst>
        </pc:grpChg>
        <pc:grpChg chg="add mod">
          <ac:chgData name="Hernandez, Julian Thomas" userId="755bc09c-c515-4ea4-bf79-188aabc73810" providerId="ADAL" clId="{476962C9-13FC-45AE-8099-A171577A1F58}" dt="2022-03-31T17:52:10.674" v="12915" actId="207"/>
          <ac:grpSpMkLst>
            <pc:docMk/>
            <pc:sldMk cId="1679725257" sldId="278"/>
            <ac:grpSpMk id="32" creationId="{5B4EF994-36CB-4D43-BFDC-032C1C30A598}"/>
          </ac:grpSpMkLst>
        </pc:grpChg>
        <pc:grpChg chg="add del mod">
          <ac:chgData name="Hernandez, Julian Thomas" userId="755bc09c-c515-4ea4-bf79-188aabc73810" providerId="ADAL" clId="{476962C9-13FC-45AE-8099-A171577A1F58}" dt="2022-03-23T03:20:23.892" v="9779" actId="21"/>
          <ac:grpSpMkLst>
            <pc:docMk/>
            <pc:sldMk cId="1679725257" sldId="278"/>
            <ac:grpSpMk id="33" creationId="{0EA5373D-756D-45DA-8ECC-51B72147D212}"/>
          </ac:grpSpMkLst>
        </pc:grpChg>
        <pc:grpChg chg="add mod">
          <ac:chgData name="Hernandez, Julian Thomas" userId="755bc09c-c515-4ea4-bf79-188aabc73810" providerId="ADAL" clId="{476962C9-13FC-45AE-8099-A171577A1F58}" dt="2022-03-30T19:32:51.634" v="12847" actId="207"/>
          <ac:grpSpMkLst>
            <pc:docMk/>
            <pc:sldMk cId="1679725257" sldId="278"/>
            <ac:grpSpMk id="35" creationId="{2F27EBAC-5858-4F6D-B88A-76AE735DC88C}"/>
          </ac:grpSpMkLst>
        </pc:grpChg>
        <pc:grpChg chg="add mod">
          <ac:chgData name="Hernandez, Julian Thomas" userId="755bc09c-c515-4ea4-bf79-188aabc73810" providerId="ADAL" clId="{476962C9-13FC-45AE-8099-A171577A1F58}" dt="2022-03-31T17:49:53.461" v="12888" actId="207"/>
          <ac:grpSpMkLst>
            <pc:docMk/>
            <pc:sldMk cId="1679725257" sldId="278"/>
            <ac:grpSpMk id="38" creationId="{2EDF042C-B618-4936-AFF0-6473AE2DDE18}"/>
          </ac:grpSpMkLst>
        </pc:grpChg>
        <pc:grpChg chg="add mod">
          <ac:chgData name="Hernandez, Julian Thomas" userId="755bc09c-c515-4ea4-bf79-188aabc73810" providerId="ADAL" clId="{476962C9-13FC-45AE-8099-A171577A1F58}" dt="2022-03-31T17:52:10.674" v="12915" actId="207"/>
          <ac:grpSpMkLst>
            <pc:docMk/>
            <pc:sldMk cId="1679725257" sldId="278"/>
            <ac:grpSpMk id="44" creationId="{62AA3A30-C6EC-4B49-902D-680C2CF731FF}"/>
          </ac:grpSpMkLst>
        </pc:grpChg>
        <pc:grpChg chg="mod">
          <ac:chgData name="Hernandez, Julian Thomas" userId="755bc09c-c515-4ea4-bf79-188aabc73810" providerId="ADAL" clId="{476962C9-13FC-45AE-8099-A171577A1F58}" dt="2022-03-31T17:52:10.674" v="12915" actId="207"/>
          <ac:grpSpMkLst>
            <pc:docMk/>
            <pc:sldMk cId="1679725257" sldId="278"/>
            <ac:grpSpMk id="45" creationId="{BD285D66-2E76-4EDA-9E37-5463B9F6AD92}"/>
          </ac:grpSpMkLst>
        </pc:grpChg>
        <pc:grpChg chg="add mod">
          <ac:chgData name="Hernandez, Julian Thomas" userId="755bc09c-c515-4ea4-bf79-188aabc73810" providerId="ADAL" clId="{476962C9-13FC-45AE-8099-A171577A1F58}" dt="2022-03-31T17:51:48.279" v="12910" actId="1076"/>
          <ac:grpSpMkLst>
            <pc:docMk/>
            <pc:sldMk cId="1679725257" sldId="278"/>
            <ac:grpSpMk id="48" creationId="{E2624D75-47AB-48AA-AD1B-1ACB6245D97E}"/>
          </ac:grpSpMkLst>
        </pc:grpChg>
        <pc:grpChg chg="add mod">
          <ac:chgData name="Hernandez, Julian Thomas" userId="755bc09c-c515-4ea4-bf79-188aabc73810" providerId="ADAL" clId="{476962C9-13FC-45AE-8099-A171577A1F58}" dt="2022-03-30T19:32:47.890" v="12846" actId="207"/>
          <ac:grpSpMkLst>
            <pc:docMk/>
            <pc:sldMk cId="1679725257" sldId="278"/>
            <ac:grpSpMk id="51" creationId="{A0B131DE-3481-4F3B-A54A-91292543CD57}"/>
          </ac:grpSpMkLst>
        </pc:grpChg>
        <pc:grpChg chg="add mod">
          <ac:chgData name="Hernandez, Julian Thomas" userId="755bc09c-c515-4ea4-bf79-188aabc73810" providerId="ADAL" clId="{476962C9-13FC-45AE-8099-A171577A1F58}" dt="2022-03-30T19:32:43.906" v="12845" actId="207"/>
          <ac:grpSpMkLst>
            <pc:docMk/>
            <pc:sldMk cId="1679725257" sldId="278"/>
            <ac:grpSpMk id="56" creationId="{5CCC1576-262C-4AE3-9B87-0721EB2D6AB4}"/>
          </ac:grpSpMkLst>
        </pc:grpChg>
        <pc:grpChg chg="add del mod">
          <ac:chgData name="Hernandez, Julian Thomas" userId="755bc09c-c515-4ea4-bf79-188aabc73810" providerId="ADAL" clId="{476962C9-13FC-45AE-8099-A171577A1F58}" dt="2022-03-31T17:49:23.875" v="12879" actId="165"/>
          <ac:grpSpMkLst>
            <pc:docMk/>
            <pc:sldMk cId="1679725257" sldId="278"/>
            <ac:grpSpMk id="60" creationId="{5583DC1E-81FA-4CE6-8D6B-74975D633997}"/>
          </ac:grpSpMkLst>
        </pc:grpChg>
        <pc:picChg chg="add mod">
          <ac:chgData name="Hernandez, Julian Thomas" userId="755bc09c-c515-4ea4-bf79-188aabc73810" providerId="ADAL" clId="{476962C9-13FC-45AE-8099-A171577A1F58}" dt="2022-03-31T17:52:39.357" v="12919" actId="1582"/>
          <ac:picMkLst>
            <pc:docMk/>
            <pc:sldMk cId="1679725257" sldId="278"/>
            <ac:picMk id="3" creationId="{A60AC9BC-9FD7-427F-A13B-FC0BB4888F51}"/>
          </ac:picMkLst>
        </pc:picChg>
        <pc:picChg chg="add del">
          <ac:chgData name="Hernandez, Julian Thomas" userId="755bc09c-c515-4ea4-bf79-188aabc73810" providerId="ADAL" clId="{476962C9-13FC-45AE-8099-A171577A1F58}" dt="2022-03-14T23:31:32.563" v="5241"/>
          <ac:picMkLst>
            <pc:docMk/>
            <pc:sldMk cId="1679725257" sldId="278"/>
            <ac:picMk id="6" creationId="{FF5DEC70-8F3C-445C-A560-4BC3F0C932E8}"/>
          </ac:picMkLst>
        </pc:picChg>
        <pc:picChg chg="mod">
          <ac:chgData name="Hernandez, Julian Thomas" userId="755bc09c-c515-4ea4-bf79-188aabc73810" providerId="ADAL" clId="{476962C9-13FC-45AE-8099-A171577A1F58}" dt="2022-03-15T19:18:42.504" v="7759" actId="1076"/>
          <ac:picMkLst>
            <pc:docMk/>
            <pc:sldMk cId="1679725257" sldId="278"/>
            <ac:picMk id="10" creationId="{7847AE3F-AD64-4864-9585-7CA7FE9EF3ED}"/>
          </ac:picMkLst>
        </pc:picChg>
        <pc:picChg chg="del mod topLvl">
          <ac:chgData name="Hernandez, Julian Thomas" userId="755bc09c-c515-4ea4-bf79-188aabc73810" providerId="ADAL" clId="{476962C9-13FC-45AE-8099-A171577A1F58}" dt="2022-03-15T19:18:57.339" v="7760" actId="478"/>
          <ac:picMkLst>
            <pc:docMk/>
            <pc:sldMk cId="1679725257" sldId="278"/>
            <ac:picMk id="15" creationId="{095CE2D9-154B-44AD-B860-01C082A1B74B}"/>
          </ac:picMkLst>
        </pc:picChg>
        <pc:picChg chg="mod">
          <ac:chgData name="Hernandez, Julian Thomas" userId="755bc09c-c515-4ea4-bf79-188aabc73810" providerId="ADAL" clId="{476962C9-13FC-45AE-8099-A171577A1F58}" dt="2022-03-14T23:35:55.853" v="5385" actId="1076"/>
          <ac:picMkLst>
            <pc:docMk/>
            <pc:sldMk cId="1679725257" sldId="278"/>
            <ac:picMk id="20" creationId="{E958CA5A-2CA6-4B02-9563-B3C54C98596F}"/>
          </ac:picMkLst>
        </pc:picChg>
        <pc:picChg chg="mod">
          <ac:chgData name="Hernandez, Julian Thomas" userId="755bc09c-c515-4ea4-bf79-188aabc73810" providerId="ADAL" clId="{476962C9-13FC-45AE-8099-A171577A1F58}" dt="2022-03-30T19:22:38.114" v="12670" actId="1076"/>
          <ac:picMkLst>
            <pc:docMk/>
            <pc:sldMk cId="1679725257" sldId="278"/>
            <ac:picMk id="23" creationId="{2D42E2E9-B4AE-4A3D-8D86-0F20F773B6DA}"/>
          </ac:picMkLst>
        </pc:picChg>
        <pc:picChg chg="add mod">
          <ac:chgData name="Hernandez, Julian Thomas" userId="755bc09c-c515-4ea4-bf79-188aabc73810" providerId="ADAL" clId="{476962C9-13FC-45AE-8099-A171577A1F58}" dt="2022-03-14T23:35:16.306" v="5374" actId="1076"/>
          <ac:picMkLst>
            <pc:docMk/>
            <pc:sldMk cId="1679725257" sldId="278"/>
            <ac:picMk id="32" creationId="{602776D3-C716-4AE8-A474-AFB0744A7A55}"/>
          </ac:picMkLst>
        </pc:picChg>
        <pc:picChg chg="add mod">
          <ac:chgData name="Hernandez, Julian Thomas" userId="755bc09c-c515-4ea4-bf79-188aabc73810" providerId="ADAL" clId="{476962C9-13FC-45AE-8099-A171577A1F58}" dt="2022-03-31T17:52:29.330" v="12917" actId="208"/>
          <ac:picMkLst>
            <pc:docMk/>
            <pc:sldMk cId="1679725257" sldId="278"/>
            <ac:picMk id="41" creationId="{01302E15-4776-4AA3-8CDE-B8A0D0FA5425}"/>
          </ac:picMkLst>
        </pc:picChg>
        <pc:picChg chg="mod">
          <ac:chgData name="Hernandez, Julian Thomas" userId="755bc09c-c515-4ea4-bf79-188aabc73810" providerId="ADAL" clId="{476962C9-13FC-45AE-8099-A171577A1F58}" dt="2022-03-31T17:52:32.426" v="12918" actId="208"/>
          <ac:picMkLst>
            <pc:docMk/>
            <pc:sldMk cId="1679725257" sldId="278"/>
            <ac:picMk id="46" creationId="{619DDDC2-7331-426D-8E38-ED9CB569ECAC}"/>
          </ac:picMkLst>
        </pc:picChg>
        <pc:cxnChg chg="add del mod">
          <ac:chgData name="Hernandez, Julian Thomas" userId="755bc09c-c515-4ea4-bf79-188aabc73810" providerId="ADAL" clId="{476962C9-13FC-45AE-8099-A171577A1F58}" dt="2022-03-23T03:20:23.892" v="9779" actId="21"/>
          <ac:cxnSpMkLst>
            <pc:docMk/>
            <pc:sldMk cId="1679725257" sldId="278"/>
            <ac:cxnSpMk id="23" creationId="{D9C97ABE-E3C2-4CAA-84FF-A710B03ABA61}"/>
          </ac:cxnSpMkLst>
        </pc:cxnChg>
        <pc:cxnChg chg="add del mod">
          <ac:chgData name="Hernandez, Julian Thomas" userId="755bc09c-c515-4ea4-bf79-188aabc73810" providerId="ADAL" clId="{476962C9-13FC-45AE-8099-A171577A1F58}" dt="2022-03-23T03:20:23.892" v="9779" actId="21"/>
          <ac:cxnSpMkLst>
            <pc:docMk/>
            <pc:sldMk cId="1679725257" sldId="278"/>
            <ac:cxnSpMk id="24" creationId="{53D73E55-EC66-440E-8F09-10503E6F53FC}"/>
          </ac:cxnSpMkLst>
        </pc:cxnChg>
        <pc:cxnChg chg="add del mod">
          <ac:chgData name="Hernandez, Julian Thomas" userId="755bc09c-c515-4ea4-bf79-188aabc73810" providerId="ADAL" clId="{476962C9-13FC-45AE-8099-A171577A1F58}" dt="2022-03-23T03:20:23.892" v="9779" actId="21"/>
          <ac:cxnSpMkLst>
            <pc:docMk/>
            <pc:sldMk cId="1679725257" sldId="278"/>
            <ac:cxnSpMk id="25" creationId="{EFF6DAA7-8A7A-4C6C-9A1E-86B22D37B6AE}"/>
          </ac:cxnSpMkLst>
        </pc:cxnChg>
        <pc:cxnChg chg="add mod">
          <ac:chgData name="Hernandez, Julian Thomas" userId="755bc09c-c515-4ea4-bf79-188aabc73810" providerId="ADAL" clId="{476962C9-13FC-45AE-8099-A171577A1F58}" dt="2022-03-30T19:22:50.586" v="12675" actId="1076"/>
          <ac:cxnSpMkLst>
            <pc:docMk/>
            <pc:sldMk cId="1679725257" sldId="278"/>
            <ac:cxnSpMk id="42" creationId="{9B8475C0-E08B-431D-928A-6EC9EA5FFDFA}"/>
          </ac:cxnSpMkLst>
        </pc:cxnChg>
        <pc:cxnChg chg="add mod">
          <ac:chgData name="Hernandez, Julian Thomas" userId="755bc09c-c515-4ea4-bf79-188aabc73810" providerId="ADAL" clId="{476962C9-13FC-45AE-8099-A171577A1F58}" dt="2022-03-30T19:22:50.586" v="12675" actId="1076"/>
          <ac:cxnSpMkLst>
            <pc:docMk/>
            <pc:sldMk cId="1679725257" sldId="278"/>
            <ac:cxnSpMk id="43" creationId="{A294CDC0-7A67-4977-98C2-B5EEB233F3F0}"/>
          </ac:cxnSpMkLst>
        </pc:cxnChg>
        <pc:cxnChg chg="add mod">
          <ac:chgData name="Hernandez, Julian Thomas" userId="755bc09c-c515-4ea4-bf79-188aabc73810" providerId="ADAL" clId="{476962C9-13FC-45AE-8099-A171577A1F58}" dt="2022-03-31T17:52:14.905" v="12916" actId="1076"/>
          <ac:cxnSpMkLst>
            <pc:docMk/>
            <pc:sldMk cId="1679725257" sldId="278"/>
            <ac:cxnSpMk id="55" creationId="{5D0CA85F-B4BD-4E63-A671-2FE88FAEB9A3}"/>
          </ac:cxnSpMkLst>
        </pc:cxnChg>
      </pc:sldChg>
      <pc:sldChg chg="delSp modSp add del mod">
        <pc:chgData name="Hernandez, Julian Thomas" userId="755bc09c-c515-4ea4-bf79-188aabc73810" providerId="ADAL" clId="{476962C9-13FC-45AE-8099-A171577A1F58}" dt="2022-03-21T22:25:47.063" v="9102" actId="47"/>
        <pc:sldMkLst>
          <pc:docMk/>
          <pc:sldMk cId="1311883650" sldId="279"/>
        </pc:sldMkLst>
        <pc:spChg chg="mod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11883650" sldId="279"/>
            <ac:spMk id="2" creationId="{CEA7E745-C7F2-4962-9649-61BEA07ED112}"/>
          </ac:spMkLst>
        </pc:spChg>
        <pc:spChg chg="mod">
          <ac:chgData name="Hernandez, Julian Thomas" userId="755bc09c-c515-4ea4-bf79-188aabc73810" providerId="ADAL" clId="{476962C9-13FC-45AE-8099-A171577A1F58}" dt="2022-03-21T22:23:08.565" v="9089" actId="21"/>
          <ac:spMkLst>
            <pc:docMk/>
            <pc:sldMk cId="1311883650" sldId="279"/>
            <ac:spMk id="4" creationId="{5710811D-7ED9-4E65-8ECA-4B3BB7F702F5}"/>
          </ac:spMkLst>
        </pc:spChg>
        <pc:picChg chg="del">
          <ac:chgData name="Hernandez, Julian Thomas" userId="755bc09c-c515-4ea4-bf79-188aabc73810" providerId="ADAL" clId="{476962C9-13FC-45AE-8099-A171577A1F58}" dt="2022-03-15T20:35:24.534" v="8190" actId="478"/>
          <ac:picMkLst>
            <pc:docMk/>
            <pc:sldMk cId="1311883650" sldId="279"/>
            <ac:picMk id="6" creationId="{5E6054AC-93FC-4775-953E-834303126579}"/>
          </ac:picMkLst>
        </pc:picChg>
        <pc:picChg chg="del">
          <ac:chgData name="Hernandez, Julian Thomas" userId="755bc09c-c515-4ea4-bf79-188aabc73810" providerId="ADAL" clId="{476962C9-13FC-45AE-8099-A171577A1F58}" dt="2022-03-15T20:35:24.080" v="8189" actId="478"/>
          <ac:picMkLst>
            <pc:docMk/>
            <pc:sldMk cId="1311883650" sldId="279"/>
            <ac:picMk id="7" creationId="{028BCA03-2F54-43D8-918F-C79E27A7FE22}"/>
          </ac:picMkLst>
        </pc:picChg>
      </pc:sldChg>
      <pc:sldChg chg="addSp delSp modSp add mod ord setBg modAnim">
        <pc:chgData name="Hernandez, Julian Thomas" userId="755bc09c-c515-4ea4-bf79-188aabc73810" providerId="ADAL" clId="{476962C9-13FC-45AE-8099-A171577A1F58}" dt="2022-04-21T02:47:26.988" v="12989" actId="1076"/>
        <pc:sldMkLst>
          <pc:docMk/>
          <pc:sldMk cId="2011666515" sldId="280"/>
        </pc:sldMkLst>
        <pc:spChg chg="mod">
          <ac:chgData name="Hernandez, Julian Thomas" userId="755bc09c-c515-4ea4-bf79-188aabc73810" providerId="ADAL" clId="{476962C9-13FC-45AE-8099-A171577A1F58}" dt="2022-04-21T02:47:11.321" v="12986" actId="20577"/>
          <ac:spMkLst>
            <pc:docMk/>
            <pc:sldMk cId="2011666515" sldId="280"/>
            <ac:spMk id="2" creationId="{CEA7E745-C7F2-4962-9649-61BEA07ED112}"/>
          </ac:spMkLst>
        </pc:spChg>
        <pc:spChg chg="del mod">
          <ac:chgData name="Hernandez, Julian Thomas" userId="755bc09c-c515-4ea4-bf79-188aabc73810" providerId="ADAL" clId="{476962C9-13FC-45AE-8099-A171577A1F58}" dt="2022-03-16T05:55:14.513" v="8696"/>
          <ac:spMkLst>
            <pc:docMk/>
            <pc:sldMk cId="2011666515" sldId="280"/>
            <ac:spMk id="4" creationId="{5710811D-7ED9-4E65-8ECA-4B3BB7F702F5}"/>
          </ac:spMkLst>
        </pc:spChg>
        <pc:spChg chg="add mod">
          <ac:chgData name="Hernandez, Julian Thomas" userId="755bc09c-c515-4ea4-bf79-188aabc73810" providerId="ADAL" clId="{476962C9-13FC-45AE-8099-A171577A1F58}" dt="2022-03-29T20:00:10.014" v="12624" actId="20577"/>
          <ac:spMkLst>
            <pc:docMk/>
            <pc:sldMk cId="2011666515" sldId="280"/>
            <ac:spMk id="4" creationId="{9F1750AD-9A5D-4E17-806A-B1A553EB0A36}"/>
          </ac:spMkLst>
        </pc:spChg>
        <pc:picChg chg="add mod">
          <ac:chgData name="Hernandez, Julian Thomas" userId="755bc09c-c515-4ea4-bf79-188aabc73810" providerId="ADAL" clId="{476962C9-13FC-45AE-8099-A171577A1F58}" dt="2022-04-21T02:47:23.200" v="12988" actId="1076"/>
          <ac:picMkLst>
            <pc:docMk/>
            <pc:sldMk cId="2011666515" sldId="280"/>
            <ac:picMk id="3" creationId="{E22675F4-19B3-4D72-A5A2-48CF9AE4498E}"/>
          </ac:picMkLst>
        </pc:picChg>
        <pc:picChg chg="add mod">
          <ac:chgData name="Hernandez, Julian Thomas" userId="755bc09c-c515-4ea4-bf79-188aabc73810" providerId="ADAL" clId="{476962C9-13FC-45AE-8099-A171577A1F58}" dt="2022-04-21T02:47:26.988" v="12989" actId="1076"/>
          <ac:picMkLst>
            <pc:docMk/>
            <pc:sldMk cId="2011666515" sldId="280"/>
            <ac:picMk id="6" creationId="{2EEE1185-7BE6-4F0E-8241-5FB30C13EEFB}"/>
          </ac:picMkLst>
        </pc:picChg>
      </pc:sldChg>
      <pc:sldChg chg="addSp delSp modSp add del mod ord setBg delDesignElem">
        <pc:chgData name="Hernandez, Julian Thomas" userId="755bc09c-c515-4ea4-bf79-188aabc73810" providerId="ADAL" clId="{476962C9-13FC-45AE-8099-A171577A1F58}" dt="2022-03-15T21:44:20.081" v="8600"/>
        <pc:sldMkLst>
          <pc:docMk/>
          <pc:sldMk cId="2576629645" sldId="280"/>
        </pc:sldMkLst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31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33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35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37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39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41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43" creationId="{9874D11C-36F5-4BBE-A490-019A54E953B0}"/>
          </ac:spMkLst>
        </pc:spChg>
        <pc:picChg chg="ord">
          <ac:chgData name="Hernandez, Julian Thomas" userId="755bc09c-c515-4ea4-bf79-188aabc73810" providerId="ADAL" clId="{476962C9-13FC-45AE-8099-A171577A1F58}" dt="2022-03-15T21:44:19.686" v="8598" actId="171"/>
          <ac:picMkLst>
            <pc:docMk/>
            <pc:sldMk cId="2576629645" sldId="280"/>
            <ac:picMk id="7" creationId="{352E8DDB-7CD0-4CCB-B15A-B1FD5872395F}"/>
          </ac:picMkLst>
        </pc:picChg>
        <pc:cxnChg chg="add del">
          <ac:chgData name="Hernandez, Julian Thomas" userId="755bc09c-c515-4ea4-bf79-188aabc73810" providerId="ADAL" clId="{476962C9-13FC-45AE-8099-A171577A1F58}" dt="2022-03-15T21:44:20.081" v="8600"/>
          <ac:cxnSpMkLst>
            <pc:docMk/>
            <pc:sldMk cId="2576629645" sldId="280"/>
            <ac:cxnSpMk id="30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5T21:44:20.081" v="8600"/>
          <ac:cxnSpMkLst>
            <pc:docMk/>
            <pc:sldMk cId="2576629645" sldId="280"/>
            <ac:cxnSpMk id="32" creationId="{2AFD8CBA-54A3-4363-991B-B9C631BBFA74}"/>
          </ac:cxnSpMkLst>
        </pc:cxnChg>
      </pc:sldChg>
      <pc:sldChg chg="addSp delSp modSp new del mod">
        <pc:chgData name="Hernandez, Julian Thomas" userId="755bc09c-c515-4ea4-bf79-188aabc73810" providerId="ADAL" clId="{476962C9-13FC-45AE-8099-A171577A1F58}" dt="2022-03-29T17:24:17.436" v="11814" actId="2696"/>
        <pc:sldMkLst>
          <pc:docMk/>
          <pc:sldMk cId="812145173" sldId="281"/>
        </pc:sldMkLst>
        <pc:spChg chg="del">
          <ac:chgData name="Hernandez, Julian Thomas" userId="755bc09c-c515-4ea4-bf79-188aabc73810" providerId="ADAL" clId="{476962C9-13FC-45AE-8099-A171577A1F58}" dt="2022-03-23T03:20:33.008" v="9782" actId="478"/>
          <ac:spMkLst>
            <pc:docMk/>
            <pc:sldMk cId="812145173" sldId="281"/>
            <ac:spMk id="2" creationId="{A6DC6CDD-6AE2-4ACF-AA54-9338E51B7492}"/>
          </ac:spMkLst>
        </pc:spChg>
        <pc:spChg chg="del">
          <ac:chgData name="Hernandez, Julian Thomas" userId="755bc09c-c515-4ea4-bf79-188aabc73810" providerId="ADAL" clId="{476962C9-13FC-45AE-8099-A171577A1F58}" dt="2022-03-23T03:20:28.450" v="9781" actId="478"/>
          <ac:spMkLst>
            <pc:docMk/>
            <pc:sldMk cId="812145173" sldId="281"/>
            <ac:spMk id="3" creationId="{6A5FA49C-04C1-48D1-BF2D-63F4A1458E3B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7" creationId="{B2B57A26-3002-4E80-A239-22BB15073B48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8" creationId="{5F698167-A02E-4074-9788-F31364F245CB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10" creationId="{CF1FFD03-FA7A-4847-A986-E8BCA8BF2ADD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11" creationId="{5D48FC62-287A-4DFC-AB2F-6BDF3695A801}"/>
          </ac:spMkLst>
        </pc:spChg>
        <pc:spChg chg="mod">
          <ac:chgData name="Hernandez, Julian Thomas" userId="755bc09c-c515-4ea4-bf79-188aabc73810" providerId="ADAL" clId="{476962C9-13FC-45AE-8099-A171577A1F58}" dt="2022-03-29T16:05:56.468" v="9906" actId="165"/>
          <ac:spMkLst>
            <pc:docMk/>
            <pc:sldMk cId="812145173" sldId="281"/>
            <ac:spMk id="15" creationId="{1231B2A9-33E6-471E-A5D4-766C95A730FE}"/>
          </ac:spMkLst>
        </pc:spChg>
        <pc:spChg chg="mod">
          <ac:chgData name="Hernandez, Julian Thomas" userId="755bc09c-c515-4ea4-bf79-188aabc73810" providerId="ADAL" clId="{476962C9-13FC-45AE-8099-A171577A1F58}" dt="2022-03-29T16:05:56.468" v="9906" actId="165"/>
          <ac:spMkLst>
            <pc:docMk/>
            <pc:sldMk cId="812145173" sldId="281"/>
            <ac:spMk id="16" creationId="{238D9D3E-DC4B-4CA3-881F-1E6EB02CC195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23" creationId="{153F9B94-88EE-4BFC-9625-50E6C0766C42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24" creationId="{CD58E057-446A-4769-8243-B2C910A0A6F1}"/>
          </ac:spMkLst>
        </pc:spChg>
        <pc:spChg chg="mod">
          <ac:chgData name="Hernandez, Julian Thomas" userId="755bc09c-c515-4ea4-bf79-188aabc73810" providerId="ADAL" clId="{476962C9-13FC-45AE-8099-A171577A1F58}" dt="2022-03-29T16:04:23.884" v="9857"/>
          <ac:spMkLst>
            <pc:docMk/>
            <pc:sldMk cId="812145173" sldId="281"/>
            <ac:spMk id="28" creationId="{B47CCC59-1CE7-460C-985F-99E9560A74EB}"/>
          </ac:spMkLst>
        </pc:spChg>
        <pc:spChg chg="mod">
          <ac:chgData name="Hernandez, Julian Thomas" userId="755bc09c-c515-4ea4-bf79-188aabc73810" providerId="ADAL" clId="{476962C9-13FC-45AE-8099-A171577A1F58}" dt="2022-03-29T16:05:23.032" v="9897" actId="20577"/>
          <ac:spMkLst>
            <pc:docMk/>
            <pc:sldMk cId="812145173" sldId="281"/>
            <ac:spMk id="29" creationId="{630245F0-61EC-4C3C-91B5-B130CA9A3015}"/>
          </ac:spMkLst>
        </pc:spChg>
        <pc:grpChg chg="add mod">
          <ac:chgData name="Hernandez, Julian Thomas" userId="755bc09c-c515-4ea4-bf79-188aabc73810" providerId="ADAL" clId="{476962C9-13FC-45AE-8099-A171577A1F58}" dt="2022-03-29T16:06:38.352" v="9920" actId="1076"/>
          <ac:grpSpMkLst>
            <pc:docMk/>
            <pc:sldMk cId="812145173" sldId="281"/>
            <ac:grpSpMk id="4" creationId="{2AEAAA6F-C715-427D-856B-317056F0E990}"/>
          </ac:grpSpMkLst>
        </pc:grpChg>
        <pc:grpChg chg="mod">
          <ac:chgData name="Hernandez, Julian Thomas" userId="755bc09c-c515-4ea4-bf79-188aabc73810" providerId="ADAL" clId="{476962C9-13FC-45AE-8099-A171577A1F58}" dt="2022-03-23T03:20:25.358" v="9780"/>
          <ac:grpSpMkLst>
            <pc:docMk/>
            <pc:sldMk cId="812145173" sldId="281"/>
            <ac:grpSpMk id="5" creationId="{8FF6BE80-639E-4C51-B61C-A6191FB43360}"/>
          </ac:grpSpMkLst>
        </pc:grpChg>
        <pc:grpChg chg="add mod">
          <ac:chgData name="Hernandez, Julian Thomas" userId="755bc09c-c515-4ea4-bf79-188aabc73810" providerId="ADAL" clId="{476962C9-13FC-45AE-8099-A171577A1F58}" dt="2022-03-23T03:20:25.358" v="9780"/>
          <ac:grpSpMkLst>
            <pc:docMk/>
            <pc:sldMk cId="812145173" sldId="281"/>
            <ac:grpSpMk id="9" creationId="{10CD4E49-F7B8-462B-961E-427E91D16F96}"/>
          </ac:grpSpMkLst>
        </pc:grpChg>
        <pc:grpChg chg="add del mod">
          <ac:chgData name="Hernandez, Julian Thomas" userId="755bc09c-c515-4ea4-bf79-188aabc73810" providerId="ADAL" clId="{476962C9-13FC-45AE-8099-A171577A1F58}" dt="2022-03-29T16:05:56.468" v="9906" actId="165"/>
          <ac:grpSpMkLst>
            <pc:docMk/>
            <pc:sldMk cId="812145173" sldId="281"/>
            <ac:grpSpMk id="12" creationId="{2883A1B3-B283-485B-9A14-E149980C070D}"/>
          </ac:grpSpMkLst>
        </pc:grpChg>
        <pc:grpChg chg="mod topLvl">
          <ac:chgData name="Hernandez, Julian Thomas" userId="755bc09c-c515-4ea4-bf79-188aabc73810" providerId="ADAL" clId="{476962C9-13FC-45AE-8099-A171577A1F58}" dt="2022-03-29T16:06:01.378" v="9908" actId="14100"/>
          <ac:grpSpMkLst>
            <pc:docMk/>
            <pc:sldMk cId="812145173" sldId="281"/>
            <ac:grpSpMk id="13" creationId="{32DD0635-51EE-4FAF-921A-0DBDDD1EA86D}"/>
          </ac:grpSpMkLst>
        </pc:grpChg>
        <pc:grpChg chg="add del mod">
          <ac:chgData name="Hernandez, Julian Thomas" userId="755bc09c-c515-4ea4-bf79-188aabc73810" providerId="ADAL" clId="{476962C9-13FC-45AE-8099-A171577A1F58}" dt="2022-03-29T16:04:29.732" v="9861" actId="478"/>
          <ac:grpSpMkLst>
            <pc:docMk/>
            <pc:sldMk cId="812145173" sldId="281"/>
            <ac:grpSpMk id="20" creationId="{CED52033-A4AE-4853-87F6-BA4B29B6404A}"/>
          </ac:grpSpMkLst>
        </pc:grpChg>
        <pc:grpChg chg="mod">
          <ac:chgData name="Hernandez, Julian Thomas" userId="755bc09c-c515-4ea4-bf79-188aabc73810" providerId="ADAL" clId="{476962C9-13FC-45AE-8099-A171577A1F58}" dt="2022-03-23T03:20:25.358" v="9780"/>
          <ac:grpSpMkLst>
            <pc:docMk/>
            <pc:sldMk cId="812145173" sldId="281"/>
            <ac:grpSpMk id="21" creationId="{DDCFDDB3-683F-4823-9F74-392BFB46DED5}"/>
          </ac:grpSpMkLst>
        </pc:grpChg>
        <pc:grpChg chg="add del mod">
          <ac:chgData name="Hernandez, Julian Thomas" userId="755bc09c-c515-4ea4-bf79-188aabc73810" providerId="ADAL" clId="{476962C9-13FC-45AE-8099-A171577A1F58}" dt="2022-03-29T16:04:31.188" v="9862" actId="478"/>
          <ac:grpSpMkLst>
            <pc:docMk/>
            <pc:sldMk cId="812145173" sldId="281"/>
            <ac:grpSpMk id="25" creationId="{183C1868-7DC8-41BB-86BB-144AAC657C8C}"/>
          </ac:grpSpMkLst>
        </pc:grpChg>
        <pc:grpChg chg="mod topLvl">
          <ac:chgData name="Hernandez, Julian Thomas" userId="755bc09c-c515-4ea4-bf79-188aabc73810" providerId="ADAL" clId="{476962C9-13FC-45AE-8099-A171577A1F58}" dt="2022-03-29T16:05:40.584" v="9901" actId="164"/>
          <ac:grpSpMkLst>
            <pc:docMk/>
            <pc:sldMk cId="812145173" sldId="281"/>
            <ac:grpSpMk id="26" creationId="{3945F8B1-D041-4046-A052-045BC7E4FD55}"/>
          </ac:grpSpMkLst>
        </pc:grpChg>
        <pc:grpChg chg="add mod">
          <ac:chgData name="Hernandez, Julian Thomas" userId="755bc09c-c515-4ea4-bf79-188aabc73810" providerId="ADAL" clId="{476962C9-13FC-45AE-8099-A171577A1F58}" dt="2022-03-29T16:06:36.321" v="9919" actId="1076"/>
          <ac:grpSpMkLst>
            <pc:docMk/>
            <pc:sldMk cId="812145173" sldId="281"/>
            <ac:grpSpMk id="30" creationId="{75C0E725-392E-449D-A89B-2843A1B7702C}"/>
          </ac:grpSpMkLst>
        </pc:grpChg>
        <pc:picChg chg="add mod modCrop">
          <ac:chgData name="Hernandez, Julian Thomas" userId="755bc09c-c515-4ea4-bf79-188aabc73810" providerId="ADAL" clId="{476962C9-13FC-45AE-8099-A171577A1F58}" dt="2022-03-29T16:05:40.584" v="9901" actId="164"/>
          <ac:picMkLst>
            <pc:docMk/>
            <pc:sldMk cId="812145173" sldId="281"/>
            <ac:picMk id="3" creationId="{CF6E0785-65BD-4990-A770-A0EAEC9A8BD1}"/>
          </ac:picMkLst>
        </pc:picChg>
        <pc:picChg chg="mod">
          <ac:chgData name="Hernandez, Julian Thomas" userId="755bc09c-c515-4ea4-bf79-188aabc73810" providerId="ADAL" clId="{476962C9-13FC-45AE-8099-A171577A1F58}" dt="2022-03-23T03:20:25.358" v="9780"/>
          <ac:picMkLst>
            <pc:docMk/>
            <pc:sldMk cId="812145173" sldId="281"/>
            <ac:picMk id="6" creationId="{A17BD631-7D11-4799-9313-9FA975B98E22}"/>
          </ac:picMkLst>
        </pc:picChg>
        <pc:picChg chg="mod topLvl modCrop">
          <ac:chgData name="Hernandez, Julian Thomas" userId="755bc09c-c515-4ea4-bf79-188aabc73810" providerId="ADAL" clId="{476962C9-13FC-45AE-8099-A171577A1F58}" dt="2022-03-29T16:05:59.008" v="9907" actId="1076"/>
          <ac:picMkLst>
            <pc:docMk/>
            <pc:sldMk cId="812145173" sldId="281"/>
            <ac:picMk id="14" creationId="{06CBC0A1-C2AE-4A01-9FB6-33A2CEB5E12B}"/>
          </ac:picMkLst>
        </pc:picChg>
        <pc:picChg chg="mod">
          <ac:chgData name="Hernandez, Julian Thomas" userId="755bc09c-c515-4ea4-bf79-188aabc73810" providerId="ADAL" clId="{476962C9-13FC-45AE-8099-A171577A1F58}" dt="2022-03-23T03:20:25.358" v="9780"/>
          <ac:picMkLst>
            <pc:docMk/>
            <pc:sldMk cId="812145173" sldId="281"/>
            <ac:picMk id="22" creationId="{F3B52C9D-95DF-45F7-8566-F90756E2CFE3}"/>
          </ac:picMkLst>
        </pc:picChg>
        <pc:picChg chg="del mod topLvl">
          <ac:chgData name="Hernandez, Julian Thomas" userId="755bc09c-c515-4ea4-bf79-188aabc73810" providerId="ADAL" clId="{476962C9-13FC-45AE-8099-A171577A1F58}" dt="2022-03-29T16:04:31.188" v="9862" actId="478"/>
          <ac:picMkLst>
            <pc:docMk/>
            <pc:sldMk cId="812145173" sldId="281"/>
            <ac:picMk id="27" creationId="{F4D0BB67-2998-466D-924A-C3B77350D625}"/>
          </ac:picMkLst>
        </pc:picChg>
        <pc:cxnChg chg="add mod">
          <ac:chgData name="Hernandez, Julian Thomas" userId="755bc09c-c515-4ea4-bf79-188aabc73810" providerId="ADAL" clId="{476962C9-13FC-45AE-8099-A171577A1F58}" dt="2022-03-29T16:06:38.352" v="9920" actId="1076"/>
          <ac:cxnSpMkLst>
            <pc:docMk/>
            <pc:sldMk cId="812145173" sldId="281"/>
            <ac:cxnSpMk id="17" creationId="{2AB040FC-7101-4852-9F20-0EFB7F2FA47D}"/>
          </ac:cxnSpMkLst>
        </pc:cxnChg>
        <pc:cxnChg chg="add mod">
          <ac:chgData name="Hernandez, Julian Thomas" userId="755bc09c-c515-4ea4-bf79-188aabc73810" providerId="ADAL" clId="{476962C9-13FC-45AE-8099-A171577A1F58}" dt="2022-03-29T16:06:01.378" v="9908" actId="14100"/>
          <ac:cxnSpMkLst>
            <pc:docMk/>
            <pc:sldMk cId="812145173" sldId="281"/>
            <ac:cxnSpMk id="18" creationId="{9DA07D94-5BB9-434D-81F3-BAE769A72CC6}"/>
          </ac:cxnSpMkLst>
        </pc:cxnChg>
        <pc:cxnChg chg="add del mod">
          <ac:chgData name="Hernandez, Julian Thomas" userId="755bc09c-c515-4ea4-bf79-188aabc73810" providerId="ADAL" clId="{476962C9-13FC-45AE-8099-A171577A1F58}" dt="2022-03-29T16:05:29.155" v="9898" actId="478"/>
          <ac:cxnSpMkLst>
            <pc:docMk/>
            <pc:sldMk cId="812145173" sldId="281"/>
            <ac:cxnSpMk id="19" creationId="{40D802D2-77A7-47DD-9F8D-31811CE26D45}"/>
          </ac:cxnSpMkLst>
        </pc:cxnChg>
        <pc:cxnChg chg="add del mod">
          <ac:chgData name="Hernandez, Julian Thomas" userId="755bc09c-c515-4ea4-bf79-188aabc73810" providerId="ADAL" clId="{476962C9-13FC-45AE-8099-A171577A1F58}" dt="2022-03-29T16:06:30.326" v="9916" actId="478"/>
          <ac:cxnSpMkLst>
            <pc:docMk/>
            <pc:sldMk cId="812145173" sldId="281"/>
            <ac:cxnSpMk id="32" creationId="{E66E2909-655A-4CBF-BF81-3030BFCA5846}"/>
          </ac:cxnSpMkLst>
        </pc:cxnChg>
        <pc:cxnChg chg="add mod">
          <ac:chgData name="Hernandez, Julian Thomas" userId="755bc09c-c515-4ea4-bf79-188aabc73810" providerId="ADAL" clId="{476962C9-13FC-45AE-8099-A171577A1F58}" dt="2022-03-29T16:06:36.321" v="9919" actId="1076"/>
          <ac:cxnSpMkLst>
            <pc:docMk/>
            <pc:sldMk cId="812145173" sldId="281"/>
            <ac:cxnSpMk id="35" creationId="{403CA030-9D10-49C6-9775-242E8E87043B}"/>
          </ac:cxnSpMkLst>
        </pc:cxnChg>
      </pc:sldChg>
    </pc:docChg>
  </pc:docChgLst>
  <pc:docChgLst>
    <pc:chgData name="Hernandez, Julian Thomas" userId="755bc09c-c515-4ea4-bf79-188aabc73810" providerId="ADAL" clId="{2C80AA1C-8A23-4589-A5F8-C17F089A163A}"/>
    <pc:docChg chg="undo redo custSel addSld delSld modSld sldOrd delMainMaster modMainMaster">
      <pc:chgData name="Hernandez, Julian Thomas" userId="755bc09c-c515-4ea4-bf79-188aabc73810" providerId="ADAL" clId="{2C80AA1C-8A23-4589-A5F8-C17F089A163A}" dt="2022-05-24T21:40:06.934" v="1933" actId="18131"/>
      <pc:docMkLst>
        <pc:docMk/>
      </pc:docMkLst>
      <pc:sldChg chg="modSp mod setBg">
        <pc:chgData name="Hernandez, Julian Thomas" userId="755bc09c-c515-4ea4-bf79-188aabc73810" providerId="ADAL" clId="{2C80AA1C-8A23-4589-A5F8-C17F089A163A}" dt="2022-05-24T21:40:06.934" v="1933" actId="18131"/>
        <pc:sldMkLst>
          <pc:docMk/>
          <pc:sldMk cId="1362595237" sldId="256"/>
        </pc:sldMkLst>
        <pc:spChg chg="mod">
          <ac:chgData name="Hernandez, Julian Thomas" userId="755bc09c-c515-4ea4-bf79-188aabc73810" providerId="ADAL" clId="{2C80AA1C-8A23-4589-A5F8-C17F089A163A}" dt="2022-05-23T18:51:17.039" v="6" actId="20577"/>
          <ac:spMkLst>
            <pc:docMk/>
            <pc:sldMk cId="1362595237" sldId="256"/>
            <ac:spMk id="2" creationId="{965DF002-92AE-4976-ADDB-497583D5538A}"/>
          </ac:spMkLst>
        </pc:spChg>
        <pc:spChg chg="mod">
          <ac:chgData name="Hernandez, Julian Thomas" userId="755bc09c-c515-4ea4-bf79-188aabc73810" providerId="ADAL" clId="{2C80AA1C-8A23-4589-A5F8-C17F089A163A}" dt="2022-05-23T22:08:21.561" v="1624" actId="20577"/>
          <ac:spMkLst>
            <pc:docMk/>
            <pc:sldMk cId="1362595237" sldId="256"/>
            <ac:spMk id="3" creationId="{DA8CC0BB-1966-46BA-9602-115DCFAFF19B}"/>
          </ac:spMkLst>
        </pc:spChg>
        <pc:picChg chg="mod modCrop">
          <ac:chgData name="Hernandez, Julian Thomas" userId="755bc09c-c515-4ea4-bf79-188aabc73810" providerId="ADAL" clId="{2C80AA1C-8A23-4589-A5F8-C17F089A163A}" dt="2022-05-24T21:40:06.934" v="1933" actId="18131"/>
          <ac:picMkLst>
            <pc:docMk/>
            <pc:sldMk cId="1362595237" sldId="256"/>
            <ac:picMk id="12" creationId="{50C1CBF7-A8B9-4CDB-A5DC-5AB0F21D5E0E}"/>
          </ac:picMkLst>
        </pc:picChg>
      </pc:sldChg>
      <pc:sldChg chg="modSp mod setBg">
        <pc:chgData name="Hernandez, Julian Thomas" userId="755bc09c-c515-4ea4-bf79-188aabc73810" providerId="ADAL" clId="{2C80AA1C-8A23-4589-A5F8-C17F089A163A}" dt="2022-05-23T19:10:33.163" v="241" actId="20577"/>
        <pc:sldMkLst>
          <pc:docMk/>
          <pc:sldMk cId="427448241" sldId="257"/>
        </pc:sldMkLst>
        <pc:spChg chg="mod">
          <ac:chgData name="Hernandez, Julian Thomas" userId="755bc09c-c515-4ea4-bf79-188aabc73810" providerId="ADAL" clId="{2C80AA1C-8A23-4589-A5F8-C17F089A163A}" dt="2022-05-23T19:10:33.163" v="241" actId="20577"/>
          <ac:spMkLst>
            <pc:docMk/>
            <pc:sldMk cId="427448241" sldId="257"/>
            <ac:spMk id="2" creationId="{5BE32118-B111-4E4F-A8A3-5E70FB25C07F}"/>
          </ac:spMkLst>
        </pc:spChg>
      </pc:sldChg>
      <pc:sldChg chg="addSp delSp modSp mod setBg addAnim delAnim modAnim addCm delCm modCm">
        <pc:chgData name="Hernandez, Julian Thomas" userId="755bc09c-c515-4ea4-bf79-188aabc73810" providerId="ADAL" clId="{2C80AA1C-8A23-4589-A5F8-C17F089A163A}" dt="2022-05-23T22:23:56.838" v="1626"/>
        <pc:sldMkLst>
          <pc:docMk/>
          <pc:sldMk cId="2337374094" sldId="258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337374094" sldId="258"/>
            <ac:spMk id="2" creationId="{DC08369D-AA61-411E-8A87-CC697CCF76D9}"/>
          </ac:spMkLst>
        </pc:spChg>
        <pc:spChg chg="mod topLvl">
          <ac:chgData name="Hernandez, Julian Thomas" userId="755bc09c-c515-4ea4-bf79-188aabc73810" providerId="ADAL" clId="{2C80AA1C-8A23-4589-A5F8-C17F089A163A}" dt="2022-05-23T22:23:54.772" v="1625" actId="164"/>
          <ac:spMkLst>
            <pc:docMk/>
            <pc:sldMk cId="2337374094" sldId="258"/>
            <ac:spMk id="5" creationId="{C27DF739-A341-4817-864C-13E4888195A5}"/>
          </ac:spMkLst>
        </pc:spChg>
        <pc:spChg chg="mod">
          <ac:chgData name="Hernandez, Julian Thomas" userId="755bc09c-c515-4ea4-bf79-188aabc73810" providerId="ADAL" clId="{2C80AA1C-8A23-4589-A5F8-C17F089A163A}" dt="2022-05-23T19:10:43.946" v="247" actId="20577"/>
          <ac:spMkLst>
            <pc:docMk/>
            <pc:sldMk cId="2337374094" sldId="258"/>
            <ac:spMk id="9" creationId="{97BA949A-99AA-4963-8A84-FEA8E4AFB1A2}"/>
          </ac:spMkLst>
        </pc:spChg>
        <pc:grpChg chg="add mod">
          <ac:chgData name="Hernandez, Julian Thomas" userId="755bc09c-c515-4ea4-bf79-188aabc73810" providerId="ADAL" clId="{2C80AA1C-8A23-4589-A5F8-C17F089A163A}" dt="2022-05-23T22:23:54.772" v="1625" actId="164"/>
          <ac:grpSpMkLst>
            <pc:docMk/>
            <pc:sldMk cId="2337374094" sldId="258"/>
            <ac:grpSpMk id="3" creationId="{3FEFDC0E-53D9-87E0-02F5-17E74C0F40AF}"/>
          </ac:grpSpMkLst>
        </pc:grpChg>
        <pc:grpChg chg="add del">
          <ac:chgData name="Hernandez, Julian Thomas" userId="755bc09c-c515-4ea4-bf79-188aabc73810" providerId="ADAL" clId="{2C80AA1C-8A23-4589-A5F8-C17F089A163A}" dt="2022-05-23T20:36:53.752" v="1119" actId="478"/>
          <ac:grpSpMkLst>
            <pc:docMk/>
            <pc:sldMk cId="2337374094" sldId="258"/>
            <ac:grpSpMk id="7" creationId="{4CE28F58-162F-48F1-8E35-C0856232CFC9}"/>
          </ac:grpSpMkLst>
        </pc:grpChg>
        <pc:picChg chg="add del mod">
          <ac:chgData name="Hernandez, Julian Thomas" userId="755bc09c-c515-4ea4-bf79-188aabc73810" providerId="ADAL" clId="{2C80AA1C-8A23-4589-A5F8-C17F089A163A}" dt="2022-05-23T20:49:08.050" v="1141" actId="478"/>
          <ac:picMkLst>
            <pc:docMk/>
            <pc:sldMk cId="2337374094" sldId="258"/>
            <ac:picMk id="4" creationId="{9D3D5C13-E77C-03BE-8C65-FFF9A153C581}"/>
          </ac:picMkLst>
        </pc:picChg>
        <pc:picChg chg="add mod">
          <ac:chgData name="Hernandez, Julian Thomas" userId="755bc09c-c515-4ea4-bf79-188aabc73810" providerId="ADAL" clId="{2C80AA1C-8A23-4589-A5F8-C17F089A163A}" dt="2022-05-23T22:23:54.772" v="1625" actId="164"/>
          <ac:picMkLst>
            <pc:docMk/>
            <pc:sldMk cId="2337374094" sldId="258"/>
            <ac:picMk id="8" creationId="{49CCD4B2-66F6-5F49-7600-20F4C2336F5D}"/>
          </ac:picMkLst>
        </pc:picChg>
        <pc:picChg chg="add del mod topLvl">
          <ac:chgData name="Hernandez, Julian Thomas" userId="755bc09c-c515-4ea4-bf79-188aabc73810" providerId="ADAL" clId="{2C80AA1C-8A23-4589-A5F8-C17F089A163A}" dt="2022-05-23T20:36:53.752" v="1119" actId="478"/>
          <ac:picMkLst>
            <pc:docMk/>
            <pc:sldMk cId="2337374094" sldId="258"/>
            <ac:picMk id="11" creationId="{6A0A8853-D0E1-4A45-A385-C0D3C978D724}"/>
          </ac:picMkLst>
        </pc:picChg>
      </pc:sldChg>
      <pc:sldChg chg="modSp mod ord setBg">
        <pc:chgData name="Hernandez, Julian Thomas" userId="755bc09c-c515-4ea4-bf79-188aabc73810" providerId="ADAL" clId="{2C80AA1C-8A23-4589-A5F8-C17F089A163A}" dt="2022-05-24T21:28:51.665" v="1899" actId="20577"/>
        <pc:sldMkLst>
          <pc:docMk/>
          <pc:sldMk cId="4161570309" sldId="259"/>
        </pc:sldMkLst>
        <pc:spChg chg="mod">
          <ac:chgData name="Hernandez, Julian Thomas" userId="755bc09c-c515-4ea4-bf79-188aabc73810" providerId="ADAL" clId="{2C80AA1C-8A23-4589-A5F8-C17F089A163A}" dt="2022-05-24T21:28:51.665" v="1899" actId="20577"/>
          <ac:spMkLst>
            <pc:docMk/>
            <pc:sldMk cId="4161570309" sldId="259"/>
            <ac:spMk id="2" creationId="{7BAF9D76-D720-4723-9C11-41BEB0C50103}"/>
          </ac:spMkLst>
        </pc:spChg>
        <pc:picChg chg="mod">
          <ac:chgData name="Hernandez, Julian Thomas" userId="755bc09c-c515-4ea4-bf79-188aabc73810" providerId="ADAL" clId="{2C80AA1C-8A23-4589-A5F8-C17F089A163A}" dt="2022-05-23T20:53:17.293" v="1145" actId="1076"/>
          <ac:picMkLst>
            <pc:docMk/>
            <pc:sldMk cId="4161570309" sldId="259"/>
            <ac:picMk id="11" creationId="{D75E22B0-A5AF-40B6-AF4E-899967D93C04}"/>
          </ac:picMkLst>
        </pc:picChg>
      </pc:sldChg>
      <pc:sldChg chg="modSp mod ord setBg">
        <pc:chgData name="Hernandez, Julian Thomas" userId="755bc09c-c515-4ea4-bf79-188aabc73810" providerId="ADAL" clId="{2C80AA1C-8A23-4589-A5F8-C17F089A163A}" dt="2022-05-24T18:20:36.745" v="1876"/>
        <pc:sldMkLst>
          <pc:docMk/>
          <pc:sldMk cId="4141222498" sldId="261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4141222498" sldId="261"/>
            <ac:spMk id="2" creationId="{6456CF5E-7EEC-4733-B686-6362F5C2DCF3}"/>
          </ac:spMkLst>
        </pc:spChg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4141222498" sldId="261"/>
            <ac:spMk id="5" creationId="{91FE73DB-3C5F-42D1-A4E3-E61099DAFC13}"/>
          </ac:spMkLst>
        </pc:spChg>
      </pc:sldChg>
      <pc:sldChg chg="addSp delSp modSp mod setBg delDesignElem">
        <pc:chgData name="Hernandez, Julian Thomas" userId="755bc09c-c515-4ea4-bf79-188aabc73810" providerId="ADAL" clId="{2C80AA1C-8A23-4589-A5F8-C17F089A163A}" dt="2022-05-23T19:13:56.377" v="613"/>
        <pc:sldMkLst>
          <pc:docMk/>
          <pc:sldMk cId="1942028485" sldId="262"/>
        </pc:sldMkLst>
        <pc:spChg chg="mod">
          <ac:chgData name="Hernandez, Julian Thomas" userId="755bc09c-c515-4ea4-bf79-188aabc73810" providerId="ADAL" clId="{2C80AA1C-8A23-4589-A5F8-C17F089A163A}" dt="2022-05-23T19:12:17.709" v="538" actId="20577"/>
          <ac:spMkLst>
            <pc:docMk/>
            <pc:sldMk cId="1942028485" sldId="262"/>
            <ac:spMk id="4" creationId="{5710811D-7ED9-4E65-8ECA-4B3BB7F702F5}"/>
          </ac:spMkLst>
        </pc:spChg>
        <pc:spChg chg="add del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1942028485" sldId="262"/>
            <ac:spMk id="16" creationId="{B09A8B04-373D-40BD-9442-2D3540D3CFF2}"/>
          </ac:spMkLst>
        </pc:spChg>
        <pc:cxnChg chg="add del">
          <ac:chgData name="Hernandez, Julian Thomas" userId="755bc09c-c515-4ea4-bf79-188aabc73810" providerId="ADAL" clId="{2C80AA1C-8A23-4589-A5F8-C17F089A163A}" dt="2022-05-23T19:13:56.377" v="613"/>
          <ac:cxnSpMkLst>
            <pc:docMk/>
            <pc:sldMk cId="1942028485" sldId="262"/>
            <ac:cxnSpMk id="17" creationId="{B5028193-7250-4674-AA37-E9040429AE0B}"/>
          </ac:cxnSpMkLst>
        </pc:cxnChg>
      </pc:sldChg>
      <pc:sldChg chg="modSp mod ord setBg">
        <pc:chgData name="Hernandez, Julian Thomas" userId="755bc09c-c515-4ea4-bf79-188aabc73810" providerId="ADAL" clId="{2C80AA1C-8A23-4589-A5F8-C17F089A163A}" dt="2022-05-24T18:20:50.396" v="1878"/>
        <pc:sldMkLst>
          <pc:docMk/>
          <pc:sldMk cId="2691151290" sldId="263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691151290" sldId="263"/>
            <ac:spMk id="2" creationId="{31C83F2B-A87A-48EC-97CD-24F7DB7ECF22}"/>
          </ac:spMkLst>
        </pc:spChg>
        <pc:spChg chg="mod">
          <ac:chgData name="Hernandez, Julian Thomas" userId="755bc09c-c515-4ea4-bf79-188aabc73810" providerId="ADAL" clId="{2C80AA1C-8A23-4589-A5F8-C17F089A163A}" dt="2022-05-23T20:53:32.421" v="1148" actId="1076"/>
          <ac:spMkLst>
            <pc:docMk/>
            <pc:sldMk cId="2691151290" sldId="263"/>
            <ac:spMk id="7" creationId="{3D61EDB5-8ED5-4D9A-9A49-0E8E01DDA376}"/>
          </ac:spMkLst>
        </pc:spChg>
        <pc:picChg chg="mod">
          <ac:chgData name="Hernandez, Julian Thomas" userId="755bc09c-c515-4ea4-bf79-188aabc73810" providerId="ADAL" clId="{2C80AA1C-8A23-4589-A5F8-C17F089A163A}" dt="2022-05-23T20:53:32.421" v="1148" actId="1076"/>
          <ac:picMkLst>
            <pc:docMk/>
            <pc:sldMk cId="2691151290" sldId="263"/>
            <ac:picMk id="12" creationId="{0F47E2E1-9EB4-41FC-B152-99910ED957F2}"/>
          </ac:picMkLst>
        </pc:picChg>
      </pc:sldChg>
      <pc:sldChg chg="addSp delSp modSp mod setBg setFolMasterObjs addAnim delAnim">
        <pc:chgData name="Hernandez, Julian Thomas" userId="755bc09c-c515-4ea4-bf79-188aabc73810" providerId="ADAL" clId="{2C80AA1C-8A23-4589-A5F8-C17F089A163A}" dt="2022-05-24T21:39:39.821" v="1927" actId="732"/>
        <pc:sldMkLst>
          <pc:docMk/>
          <pc:sldMk cId="1620987783" sldId="264"/>
        </pc:sldMkLst>
        <pc:spChg chg="mod">
          <ac:chgData name="Hernandez, Julian Thomas" userId="755bc09c-c515-4ea4-bf79-188aabc73810" providerId="ADAL" clId="{2C80AA1C-8A23-4589-A5F8-C17F089A163A}" dt="2022-05-24T21:38:28.757" v="1920" actId="26606"/>
          <ac:spMkLst>
            <pc:docMk/>
            <pc:sldMk cId="1620987783" sldId="264"/>
            <ac:spMk id="2" creationId="{CEA7E745-C7F2-4962-9649-61BEA07ED112}"/>
          </ac:spMkLst>
        </pc:spChg>
        <pc:spChg chg="mod">
          <ac:chgData name="Hernandez, Julian Thomas" userId="755bc09c-c515-4ea4-bf79-188aabc73810" providerId="ADAL" clId="{2C80AA1C-8A23-4589-A5F8-C17F089A163A}" dt="2022-05-24T21:38:28.757" v="1920" actId="26606"/>
          <ac:spMkLst>
            <pc:docMk/>
            <pc:sldMk cId="1620987783" sldId="264"/>
            <ac:spMk id="3" creationId="{990626A0-69C0-44ED-8A64-2FA368CB5C2E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16" creationId="{3F088236-D655-4F88-B238-E16762358025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18" creationId="{3DAC0C92-199E-475C-9390-119A9B027276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20" creationId="{C4CFB339-0ED8-4FE2-9EF1-6D1375B8499B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22" creationId="{31896C80-2069-4431-9C19-83B913734490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24" creationId="{BF120A21-0841-4823-B0C4-28AEBCEF9B78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26" creationId="{DBB05BAE-BBD3-4289-899F-A6851503C6B0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28" creationId="{9874D11C-36F5-4BBE-A490-019A54E953B0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32" creationId="{C180E4EA-0B63-4779-A895-7E90E71088F3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34" creationId="{CEE01D9D-3DE8-4EED-B0D3-8F3C79CC7673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36" creationId="{89AF5CE9-607F-43F4-8983-DCD6DA4051FD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38" creationId="{6EEA2DBD-9E1E-4521-8C01-F32AD18A89E3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40" creationId="{15BBD2C1-BA9B-46A9-A27A-33498B169272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47" creationId="{66D61E08-70C3-48D8-BEA0-787111DC30DA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48" creationId="{FC55298F-0AE5-478E-AD2B-03C2614C5833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58" creationId="{66D61E08-70C3-48D8-BEA0-787111DC30DA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59" creationId="{FC55298F-0AE5-478E-AD2B-03C2614C5833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60" creationId="{C180E4EA-0B63-4779-A895-7E90E71088F3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61" creationId="{CEE01D9D-3DE8-4EED-B0D3-8F3C79CC7673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62" creationId="{89AF5CE9-607F-43F4-8983-DCD6DA4051FD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63" creationId="{6EEA2DBD-9E1E-4521-8C01-F32AD18A89E3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64" creationId="{15BBD2C1-BA9B-46A9-A27A-33498B169272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68" creationId="{3F088236-D655-4F88-B238-E16762358025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69" creationId="{3DAC0C92-199E-475C-9390-119A9B027276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70" creationId="{C4CFB339-0ED8-4FE2-9EF1-6D1375B8499B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71" creationId="{31896C80-2069-4431-9C19-83B913734490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72" creationId="{BF120A21-0841-4823-B0C4-28AEBCEF9B78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73" creationId="{DBB05BAE-BBD3-4289-899F-A6851503C6B0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74" creationId="{9874D11C-36F5-4BBE-A490-019A54E953B0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4" creationId="{66D61E08-70C3-48D8-BEA0-787111DC30DA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5" creationId="{FC55298F-0AE5-478E-AD2B-03C2614C5833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6" creationId="{C180E4EA-0B63-4779-A895-7E90E71088F3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7" creationId="{CEE01D9D-3DE8-4EED-B0D3-8F3C79CC7673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8" creationId="{89AF5CE9-607F-43F4-8983-DCD6DA4051FD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9" creationId="{6EEA2DBD-9E1E-4521-8C01-F32AD18A89E3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90" creationId="{15BBD2C1-BA9B-46A9-A27A-33498B169272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0" creationId="{66D61E08-70C3-48D8-BEA0-787111DC30DA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1" creationId="{FC55298F-0AE5-478E-AD2B-03C2614C5833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2" creationId="{C180E4EA-0B63-4779-A895-7E90E71088F3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3" creationId="{CEE01D9D-3DE8-4EED-B0D3-8F3C79CC7673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4" creationId="{89AF5CE9-607F-43F4-8983-DCD6DA4051FD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5" creationId="{6EEA2DBD-9E1E-4521-8C01-F32AD18A89E3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6" creationId="{15BBD2C1-BA9B-46A9-A27A-33498B169272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15" creationId="{3F088236-D655-4F88-B238-E16762358025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17" creationId="{3DAC0C92-199E-475C-9390-119A9B027276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19" creationId="{C4CFB339-0ED8-4FE2-9EF1-6D1375B8499B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21" creationId="{31896C80-2069-4431-9C19-83B913734490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27" creationId="{66D61E08-70C3-48D8-BEA0-787111DC30DA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29" creationId="{FC55298F-0AE5-478E-AD2B-03C2614C5833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31" creationId="{C180E4EA-0B63-4779-A895-7E90E71088F3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33" creationId="{CEE01D9D-3DE8-4EED-B0D3-8F3C79CC7673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35" creationId="{89AF5CE9-607F-43F4-8983-DCD6DA4051FD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37" creationId="{6EEA2DBD-9E1E-4521-8C01-F32AD18A89E3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39" creationId="{15BBD2C1-BA9B-46A9-A27A-33498B169272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42" creationId="{BF120A21-0841-4823-B0C4-28AEBCEF9B78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43" creationId="{DBB05BAE-BBD3-4289-899F-A6851503C6B0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44" creationId="{9874D11C-36F5-4BBE-A490-019A54E953B0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1" creationId="{66D61E08-70C3-48D8-BEA0-787111DC30DA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2" creationId="{FC55298F-0AE5-478E-AD2B-03C2614C5833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3" creationId="{C180E4EA-0B63-4779-A895-7E90E71088F3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4" creationId="{CEE01D9D-3DE8-4EED-B0D3-8F3C79CC7673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5" creationId="{89AF5CE9-607F-43F4-8983-DCD6DA4051FD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6" creationId="{6EEA2DBD-9E1E-4521-8C01-F32AD18A89E3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7" creationId="{15BBD2C1-BA9B-46A9-A27A-33498B169272}"/>
          </ac:spMkLst>
        </pc:spChg>
        <pc:grpChg chg="add del">
          <ac:chgData name="Hernandez, Julian Thomas" userId="755bc09c-c515-4ea4-bf79-188aabc73810" providerId="ADAL" clId="{2C80AA1C-8A23-4589-A5F8-C17F089A163A}" dt="2022-05-24T18:24:55.733" v="1888" actId="26606"/>
          <ac:grpSpMkLst>
            <pc:docMk/>
            <pc:sldMk cId="1620987783" sldId="264"/>
            <ac:grpSpMk id="30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18:24:58.102" v="1890" actId="26606"/>
          <ac:grpSpMkLst>
            <pc:docMk/>
            <pc:sldMk cId="1620987783" sldId="264"/>
            <ac:grpSpMk id="37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18:25:05.529" v="1892" actId="26606"/>
          <ac:grpSpMkLst>
            <pc:docMk/>
            <pc:sldMk cId="1620987783" sldId="264"/>
            <ac:grpSpMk id="50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18:25:11.502" v="1897" actId="26606"/>
          <ac:grpSpMkLst>
            <pc:docMk/>
            <pc:sldMk cId="1620987783" sldId="264"/>
            <ac:grpSpMk id="76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21:38:28.776" v="1921" actId="26606"/>
          <ac:grpSpMkLst>
            <pc:docMk/>
            <pc:sldMk cId="1620987783" sldId="264"/>
            <ac:grpSpMk id="92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21:38:19.873" v="1915" actId="26606"/>
          <ac:grpSpMkLst>
            <pc:docMk/>
            <pc:sldMk cId="1620987783" sldId="264"/>
            <ac:grpSpMk id="111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21:38:28.757" v="1920" actId="26606"/>
          <ac:grpSpMkLst>
            <pc:docMk/>
            <pc:sldMk cId="1620987783" sldId="264"/>
            <ac:grpSpMk id="146" creationId="{88C9B83F-64CD-41C1-925F-A08801FFD0BD}"/>
          </ac:grpSpMkLst>
        </pc:grpChg>
        <pc:grpChg chg="add">
          <ac:chgData name="Hernandez, Julian Thomas" userId="755bc09c-c515-4ea4-bf79-188aabc73810" providerId="ADAL" clId="{2C80AA1C-8A23-4589-A5F8-C17F089A163A}" dt="2022-05-24T21:38:28.776" v="1921" actId="26606"/>
          <ac:grpSpMkLst>
            <pc:docMk/>
            <pc:sldMk cId="1620987783" sldId="264"/>
            <ac:grpSpMk id="153" creationId="{88C9B83F-64CD-41C1-925F-A08801FFD0BD}"/>
          </ac:grpSpMkLst>
        </pc:grpChg>
        <pc:picChg chg="add del mod">
          <ac:chgData name="Hernandez, Julian Thomas" userId="755bc09c-c515-4ea4-bf79-188aabc73810" providerId="ADAL" clId="{2C80AA1C-8A23-4589-A5F8-C17F089A163A}" dt="2022-05-23T22:57:47.735" v="1846" actId="478"/>
          <ac:picMkLst>
            <pc:docMk/>
            <pc:sldMk cId="1620987783" sldId="264"/>
            <ac:picMk id="5" creationId="{F76AEEE5-AA70-1F76-F49E-02EE85F63CEF}"/>
          </ac:picMkLst>
        </pc:picChg>
        <pc:picChg chg="add mod ord modCrop">
          <ac:chgData name="Hernandez, Julian Thomas" userId="755bc09c-c515-4ea4-bf79-188aabc73810" providerId="ADAL" clId="{2C80AA1C-8A23-4589-A5F8-C17F089A163A}" dt="2022-05-24T21:39:39.821" v="1927" actId="732"/>
          <ac:picMkLst>
            <pc:docMk/>
            <pc:sldMk cId="1620987783" sldId="264"/>
            <ac:picMk id="7" creationId="{7F6A232B-84C5-6AE6-8D07-1252E64C03A3}"/>
          </ac:picMkLst>
        </pc:picChg>
        <pc:cxnChg chg="add del">
          <ac:chgData name="Hernandez, Julian Thomas" userId="755bc09c-c515-4ea4-bf79-188aabc73810" providerId="ADAL" clId="{2C80AA1C-8A23-4589-A5F8-C17F089A163A}" dt="2022-05-24T18:24:50.141" v="1885" actId="26606"/>
          <ac:cxnSpMkLst>
            <pc:docMk/>
            <pc:sldMk cId="1620987783" sldId="264"/>
            <ac:cxnSpMk id="12" creationId="{64FA5DFF-7FE6-4855-84E6-DFA78EE978BD}"/>
          </ac:cxnSpMkLst>
        </pc:cxnChg>
        <pc:cxnChg chg="add del">
          <ac:chgData name="Hernandez, Julian Thomas" userId="755bc09c-c515-4ea4-bf79-188aabc73810" providerId="ADAL" clId="{2C80AA1C-8A23-4589-A5F8-C17F089A163A}" dt="2022-05-24T18:24:50.141" v="1885" actId="26606"/>
          <ac:cxnSpMkLst>
            <pc:docMk/>
            <pc:sldMk cId="1620987783" sldId="264"/>
            <ac:cxnSpMk id="14" creationId="{2AFD8CBA-54A3-4363-991B-B9C631BBFA74}"/>
          </ac:cxnSpMkLst>
        </pc:cxnChg>
        <pc:cxnChg chg="add del">
          <ac:chgData name="Hernandez, Julian Thomas" userId="755bc09c-c515-4ea4-bf79-188aabc73810" providerId="ADAL" clId="{2C80AA1C-8A23-4589-A5F8-C17F089A163A}" dt="2022-05-24T18:24:58.102" v="1890" actId="26606"/>
          <ac:cxnSpMkLst>
            <pc:docMk/>
            <pc:sldMk cId="1620987783" sldId="264"/>
            <ac:cxnSpMk id="45" creationId="{A57C1A16-B8AB-4D99-A195-A38F556A6486}"/>
          </ac:cxnSpMkLst>
        </pc:cxnChg>
        <pc:cxnChg chg="add del">
          <ac:chgData name="Hernandez, Julian Thomas" userId="755bc09c-c515-4ea4-bf79-188aabc73810" providerId="ADAL" clId="{2C80AA1C-8A23-4589-A5F8-C17F089A163A}" dt="2022-05-24T18:24:58.102" v="1890" actId="26606"/>
          <ac:cxnSpMkLst>
            <pc:docMk/>
            <pc:sldMk cId="1620987783" sldId="264"/>
            <ac:cxnSpMk id="46" creationId="{F8A9B20B-D1DD-4573-B5EC-558029519236}"/>
          </ac:cxnSpMkLst>
        </pc:cxnChg>
        <pc:cxnChg chg="add del">
          <ac:chgData name="Hernandez, Julian Thomas" userId="755bc09c-c515-4ea4-bf79-188aabc73810" providerId="ADAL" clId="{2C80AA1C-8A23-4589-A5F8-C17F089A163A}" dt="2022-05-24T18:25:05.529" v="1892" actId="26606"/>
          <ac:cxnSpMkLst>
            <pc:docMk/>
            <pc:sldMk cId="1620987783" sldId="264"/>
            <ac:cxnSpMk id="56" creationId="{A57C1A16-B8AB-4D99-A195-A38F556A6486}"/>
          </ac:cxnSpMkLst>
        </pc:cxnChg>
        <pc:cxnChg chg="add del">
          <ac:chgData name="Hernandez, Julian Thomas" userId="755bc09c-c515-4ea4-bf79-188aabc73810" providerId="ADAL" clId="{2C80AA1C-8A23-4589-A5F8-C17F089A163A}" dt="2022-05-24T18:25:05.529" v="1892" actId="26606"/>
          <ac:cxnSpMkLst>
            <pc:docMk/>
            <pc:sldMk cId="1620987783" sldId="264"/>
            <ac:cxnSpMk id="57" creationId="{F8A9B20B-D1DD-4573-B5EC-558029519236}"/>
          </ac:cxnSpMkLst>
        </pc:cxnChg>
        <pc:cxnChg chg="add del">
          <ac:chgData name="Hernandez, Julian Thomas" userId="755bc09c-c515-4ea4-bf79-188aabc73810" providerId="ADAL" clId="{2C80AA1C-8A23-4589-A5F8-C17F089A163A}" dt="2022-05-24T18:25:07.246" v="1895" actId="26606"/>
          <ac:cxnSpMkLst>
            <pc:docMk/>
            <pc:sldMk cId="1620987783" sldId="264"/>
            <ac:cxnSpMk id="66" creationId="{64FA5DFF-7FE6-4855-84E6-DFA78EE978BD}"/>
          </ac:cxnSpMkLst>
        </pc:cxnChg>
        <pc:cxnChg chg="add del">
          <ac:chgData name="Hernandez, Julian Thomas" userId="755bc09c-c515-4ea4-bf79-188aabc73810" providerId="ADAL" clId="{2C80AA1C-8A23-4589-A5F8-C17F089A163A}" dt="2022-05-24T18:25:07.246" v="1895" actId="26606"/>
          <ac:cxnSpMkLst>
            <pc:docMk/>
            <pc:sldMk cId="1620987783" sldId="264"/>
            <ac:cxnSpMk id="67" creationId="{2AFD8CBA-54A3-4363-991B-B9C631BBFA74}"/>
          </ac:cxnSpMkLst>
        </pc:cxnChg>
        <pc:cxnChg chg="add del">
          <ac:chgData name="Hernandez, Julian Thomas" userId="755bc09c-c515-4ea4-bf79-188aabc73810" providerId="ADAL" clId="{2C80AA1C-8A23-4589-A5F8-C17F089A163A}" dt="2022-05-24T18:25:11.502" v="1897" actId="26606"/>
          <ac:cxnSpMkLst>
            <pc:docMk/>
            <pc:sldMk cId="1620987783" sldId="264"/>
            <ac:cxnSpMk id="82" creationId="{A57C1A16-B8AB-4D99-A195-A38F556A6486}"/>
          </ac:cxnSpMkLst>
        </pc:cxnChg>
        <pc:cxnChg chg="add del">
          <ac:chgData name="Hernandez, Julian Thomas" userId="755bc09c-c515-4ea4-bf79-188aabc73810" providerId="ADAL" clId="{2C80AA1C-8A23-4589-A5F8-C17F089A163A}" dt="2022-05-24T18:25:11.502" v="1897" actId="26606"/>
          <ac:cxnSpMkLst>
            <pc:docMk/>
            <pc:sldMk cId="1620987783" sldId="264"/>
            <ac:cxnSpMk id="83" creationId="{F8A9B20B-D1DD-4573-B5EC-558029519236}"/>
          </ac:cxnSpMkLst>
        </pc:cxnChg>
        <pc:cxnChg chg="add del">
          <ac:chgData name="Hernandez, Julian Thomas" userId="755bc09c-c515-4ea4-bf79-188aabc73810" providerId="ADAL" clId="{2C80AA1C-8A23-4589-A5F8-C17F089A163A}" dt="2022-05-24T21:38:28.776" v="1921" actId="26606"/>
          <ac:cxnSpMkLst>
            <pc:docMk/>
            <pc:sldMk cId="1620987783" sldId="264"/>
            <ac:cxnSpMk id="98" creationId="{A57C1A16-B8AB-4D99-A195-A38F556A6486}"/>
          </ac:cxnSpMkLst>
        </pc:cxnChg>
        <pc:cxnChg chg="add del">
          <ac:chgData name="Hernandez, Julian Thomas" userId="755bc09c-c515-4ea4-bf79-188aabc73810" providerId="ADAL" clId="{2C80AA1C-8A23-4589-A5F8-C17F089A163A}" dt="2022-05-24T21:38:28.776" v="1921" actId="26606"/>
          <ac:cxnSpMkLst>
            <pc:docMk/>
            <pc:sldMk cId="1620987783" sldId="264"/>
            <ac:cxnSpMk id="99" creationId="{F8A9B20B-D1DD-4573-B5EC-558029519236}"/>
          </ac:cxnSpMkLst>
        </pc:cxnChg>
        <pc:cxnChg chg="add del">
          <ac:chgData name="Hernandez, Julian Thomas" userId="755bc09c-c515-4ea4-bf79-188aabc73810" providerId="ADAL" clId="{2C80AA1C-8A23-4589-A5F8-C17F089A163A}" dt="2022-05-24T21:38:27.555" v="1918" actId="26606"/>
          <ac:cxnSpMkLst>
            <pc:docMk/>
            <pc:sldMk cId="1620987783" sldId="264"/>
            <ac:cxnSpMk id="113" creationId="{2AFD8CBA-54A3-4363-991B-B9C631BBFA74}"/>
          </ac:cxnSpMkLst>
        </pc:cxnChg>
        <pc:cxnChg chg="add del">
          <ac:chgData name="Hernandez, Julian Thomas" userId="755bc09c-c515-4ea4-bf79-188aabc73810" providerId="ADAL" clId="{2C80AA1C-8A23-4589-A5F8-C17F089A163A}" dt="2022-05-24T21:38:19.873" v="1915" actId="26606"/>
          <ac:cxnSpMkLst>
            <pc:docMk/>
            <pc:sldMk cId="1620987783" sldId="264"/>
            <ac:cxnSpMk id="123" creationId="{A57C1A16-B8AB-4D99-A195-A38F556A6486}"/>
          </ac:cxnSpMkLst>
        </pc:cxnChg>
        <pc:cxnChg chg="add del">
          <ac:chgData name="Hernandez, Julian Thomas" userId="755bc09c-c515-4ea4-bf79-188aabc73810" providerId="ADAL" clId="{2C80AA1C-8A23-4589-A5F8-C17F089A163A}" dt="2022-05-24T21:38:19.873" v="1915" actId="26606"/>
          <ac:cxnSpMkLst>
            <pc:docMk/>
            <pc:sldMk cId="1620987783" sldId="264"/>
            <ac:cxnSpMk id="125" creationId="{F8A9B20B-D1DD-4573-B5EC-558029519236}"/>
          </ac:cxnSpMkLst>
        </pc:cxnChg>
        <pc:cxnChg chg="add del">
          <ac:chgData name="Hernandez, Julian Thomas" userId="755bc09c-c515-4ea4-bf79-188aabc73810" providerId="ADAL" clId="{2C80AA1C-8A23-4589-A5F8-C17F089A163A}" dt="2022-05-24T21:38:27.555" v="1918" actId="26606"/>
          <ac:cxnSpMkLst>
            <pc:docMk/>
            <pc:sldMk cId="1620987783" sldId="264"/>
            <ac:cxnSpMk id="141" creationId="{64FA5DFF-7FE6-4855-84E6-DFA78EE978BD}"/>
          </ac:cxnSpMkLst>
        </pc:cxnChg>
        <pc:cxnChg chg="add">
          <ac:chgData name="Hernandez, Julian Thomas" userId="755bc09c-c515-4ea4-bf79-188aabc73810" providerId="ADAL" clId="{2C80AA1C-8A23-4589-A5F8-C17F089A163A}" dt="2022-05-24T21:38:28.776" v="1921" actId="26606"/>
          <ac:cxnSpMkLst>
            <pc:docMk/>
            <pc:sldMk cId="1620987783" sldId="264"/>
            <ac:cxnSpMk id="159" creationId="{A57C1A16-B8AB-4D99-A195-A38F556A6486}"/>
          </ac:cxnSpMkLst>
        </pc:cxnChg>
        <pc:cxnChg chg="add">
          <ac:chgData name="Hernandez, Julian Thomas" userId="755bc09c-c515-4ea4-bf79-188aabc73810" providerId="ADAL" clId="{2C80AA1C-8A23-4589-A5F8-C17F089A163A}" dt="2022-05-24T21:38:28.776" v="1921" actId="26606"/>
          <ac:cxnSpMkLst>
            <pc:docMk/>
            <pc:sldMk cId="1620987783" sldId="264"/>
            <ac:cxnSpMk id="160" creationId="{F8A9B20B-D1DD-4573-B5EC-558029519236}"/>
          </ac:cxnSpMkLst>
        </pc:cxnChg>
      </pc:sldChg>
      <pc:sldChg chg="modSp mod setBg">
        <pc:chgData name="Hernandez, Julian Thomas" userId="755bc09c-c515-4ea4-bf79-188aabc73810" providerId="ADAL" clId="{2C80AA1C-8A23-4589-A5F8-C17F089A163A}" dt="2022-05-23T19:13:56.377" v="613"/>
        <pc:sldMkLst>
          <pc:docMk/>
          <pc:sldMk cId="1691785894" sldId="265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1691785894" sldId="265"/>
            <ac:spMk id="2" creationId="{5BE32118-B111-4E4F-A8A3-5E70FB25C07F}"/>
          </ac:spMkLst>
        </pc:spChg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1691785894" sldId="265"/>
            <ac:spMk id="3" creationId="{7804C791-7B85-48F2-9308-85BA3CFB496B}"/>
          </ac:spMkLst>
        </pc:spChg>
      </pc:sldChg>
      <pc:sldChg chg="modSp ord setBg">
        <pc:chgData name="Hernandez, Julian Thomas" userId="755bc09c-c515-4ea4-bf79-188aabc73810" providerId="ADAL" clId="{2C80AA1C-8A23-4589-A5F8-C17F089A163A}" dt="2022-05-24T18:20:50.396" v="1878"/>
        <pc:sldMkLst>
          <pc:docMk/>
          <pc:sldMk cId="1377618549" sldId="268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1377618549" sldId="268"/>
            <ac:spMk id="2" creationId="{31C83F2B-A87A-48EC-97CD-24F7DB7ECF22}"/>
          </ac:spMkLst>
        </pc:spChg>
      </pc:sldChg>
      <pc:sldChg chg="modSp setBg">
        <pc:chgData name="Hernandez, Julian Thomas" userId="755bc09c-c515-4ea4-bf79-188aabc73810" providerId="ADAL" clId="{2C80AA1C-8A23-4589-A5F8-C17F089A163A}" dt="2022-05-23T19:13:56.377" v="613"/>
        <pc:sldMkLst>
          <pc:docMk/>
          <pc:sldMk cId="2564758327" sldId="269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564758327" sldId="269"/>
            <ac:spMk id="2" creationId="{DFDC5F48-C8B5-421B-B8DB-AEF115066360}"/>
          </ac:spMkLst>
        </pc:spChg>
      </pc:sldChg>
      <pc:sldChg chg="modSp mod setBg">
        <pc:chgData name="Hernandez, Julian Thomas" userId="755bc09c-c515-4ea4-bf79-188aabc73810" providerId="ADAL" clId="{2C80AA1C-8A23-4589-A5F8-C17F089A163A}" dt="2022-05-23T19:13:56.377" v="613"/>
        <pc:sldMkLst>
          <pc:docMk/>
          <pc:sldMk cId="295818723" sldId="273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95818723" sldId="273"/>
            <ac:spMk id="2" creationId="{6456CF5E-7EEC-4733-B686-6362F5C2DCF3}"/>
          </ac:spMkLst>
        </pc:spChg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95818723" sldId="273"/>
            <ac:spMk id="7" creationId="{224DC62B-4390-45BB-9B38-A045EE6A5727}"/>
          </ac:spMkLst>
        </pc:spChg>
      </pc:sldChg>
      <pc:sldChg chg="modSp mod setBg">
        <pc:chgData name="Hernandez, Julian Thomas" userId="755bc09c-c515-4ea4-bf79-188aabc73810" providerId="ADAL" clId="{2C80AA1C-8A23-4589-A5F8-C17F089A163A}" dt="2022-05-23T19:13:56.377" v="613"/>
        <pc:sldMkLst>
          <pc:docMk/>
          <pc:sldMk cId="2977820184" sldId="274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977820184" sldId="274"/>
            <ac:spMk id="2" creationId="{6456CF5E-7EEC-4733-B686-6362F5C2DCF3}"/>
          </ac:spMkLst>
        </pc:spChg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977820184" sldId="274"/>
            <ac:spMk id="7" creationId="{224DC62B-4390-45BB-9B38-A045EE6A5727}"/>
          </ac:spMkLst>
        </pc:spChg>
      </pc:sldChg>
      <pc:sldChg chg="modSp setBg">
        <pc:chgData name="Hernandez, Julian Thomas" userId="755bc09c-c515-4ea4-bf79-188aabc73810" providerId="ADAL" clId="{2C80AA1C-8A23-4589-A5F8-C17F089A163A}" dt="2022-05-23T19:13:56.377" v="613"/>
        <pc:sldMkLst>
          <pc:docMk/>
          <pc:sldMk cId="1653548182" sldId="275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1653548182" sldId="275"/>
            <ac:spMk id="2" creationId="{DFDC5F48-C8B5-421B-B8DB-AEF115066360}"/>
          </ac:spMkLst>
        </pc:spChg>
      </pc:sldChg>
      <pc:sldChg chg="modSp setBg">
        <pc:chgData name="Hernandez, Julian Thomas" userId="755bc09c-c515-4ea4-bf79-188aabc73810" providerId="ADAL" clId="{2C80AA1C-8A23-4589-A5F8-C17F089A163A}" dt="2022-05-23T19:13:56.377" v="613"/>
        <pc:sldMkLst>
          <pc:docMk/>
          <pc:sldMk cId="4180574716" sldId="276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4180574716" sldId="276"/>
            <ac:spMk id="2" creationId="{DFDC5F48-C8B5-421B-B8DB-AEF115066360}"/>
          </ac:spMkLst>
        </pc:spChg>
      </pc:sldChg>
      <pc:sldChg chg="modSp mod setBg">
        <pc:chgData name="Hernandez, Julian Thomas" userId="755bc09c-c515-4ea4-bf79-188aabc73810" providerId="ADAL" clId="{2C80AA1C-8A23-4589-A5F8-C17F089A163A}" dt="2022-05-23T21:03:22.376" v="1547" actId="20577"/>
        <pc:sldMkLst>
          <pc:docMk/>
          <pc:sldMk cId="406138981" sldId="277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406138981" sldId="277"/>
            <ac:spMk id="2" creationId="{DFDC5F48-C8B5-421B-B8DB-AEF115066360}"/>
          </ac:spMkLst>
        </pc:spChg>
        <pc:spChg chg="mod">
          <ac:chgData name="Hernandez, Julian Thomas" userId="755bc09c-c515-4ea4-bf79-188aabc73810" providerId="ADAL" clId="{2C80AA1C-8A23-4589-A5F8-C17F089A163A}" dt="2022-05-23T21:03:22.376" v="1547" actId="20577"/>
          <ac:spMkLst>
            <pc:docMk/>
            <pc:sldMk cId="406138981" sldId="277"/>
            <ac:spMk id="11" creationId="{ECB57216-2661-417A-B348-993F4B25ADB9}"/>
          </ac:spMkLst>
        </pc:spChg>
      </pc:sldChg>
      <pc:sldChg chg="modSp del mod setBg">
        <pc:chgData name="Hernandez, Julian Thomas" userId="755bc09c-c515-4ea4-bf79-188aabc73810" providerId="ADAL" clId="{2C80AA1C-8A23-4589-A5F8-C17F089A163A}" dt="2022-05-24T21:35:10.428" v="1900" actId="2696"/>
        <pc:sldMkLst>
          <pc:docMk/>
          <pc:sldMk cId="1679725257" sldId="278"/>
        </pc:sldMkLst>
        <pc:spChg chg="mod">
          <ac:chgData name="Hernandez, Julian Thomas" userId="755bc09c-c515-4ea4-bf79-188aabc73810" providerId="ADAL" clId="{2C80AA1C-8A23-4589-A5F8-C17F089A163A}" dt="2022-05-23T19:10:24.990" v="236" actId="20577"/>
          <ac:spMkLst>
            <pc:docMk/>
            <pc:sldMk cId="1679725257" sldId="278"/>
            <ac:spMk id="2" creationId="{35A7652C-0740-4120-92BB-E58B5902DD94}"/>
          </ac:spMkLst>
        </pc:spChg>
        <pc:spChg chg="mod">
          <ac:chgData name="Hernandez, Julian Thomas" userId="755bc09c-c515-4ea4-bf79-188aabc73810" providerId="ADAL" clId="{2C80AA1C-8A23-4589-A5F8-C17F089A163A}" dt="2022-05-23T19:09:26.157" v="182" actId="404"/>
          <ac:spMkLst>
            <pc:docMk/>
            <pc:sldMk cId="1679725257" sldId="278"/>
            <ac:spMk id="37" creationId="{E66EF701-2E13-491C-80A0-7AAFE5BFB9ED}"/>
          </ac:spMkLst>
        </pc:spChg>
        <pc:spChg chg="mod">
          <ac:chgData name="Hernandez, Julian Thomas" userId="755bc09c-c515-4ea4-bf79-188aabc73810" providerId="ADAL" clId="{2C80AA1C-8A23-4589-A5F8-C17F089A163A}" dt="2022-05-23T19:10:18.157" v="228" actId="14100"/>
          <ac:spMkLst>
            <pc:docMk/>
            <pc:sldMk cId="1679725257" sldId="278"/>
            <ac:spMk id="39" creationId="{EBFD9E04-2897-4044-8EE0-201B3D4A8D96}"/>
          </ac:spMkLst>
        </pc:spChg>
        <pc:spChg chg="mod">
          <ac:chgData name="Hernandez, Julian Thomas" userId="755bc09c-c515-4ea4-bf79-188aabc73810" providerId="ADAL" clId="{2C80AA1C-8A23-4589-A5F8-C17F089A163A}" dt="2022-05-23T19:10:18.020" v="225" actId="20577"/>
          <ac:spMkLst>
            <pc:docMk/>
            <pc:sldMk cId="1679725257" sldId="278"/>
            <ac:spMk id="40" creationId="{539D53E4-22DE-4937-83A3-E09285152E50}"/>
          </ac:spMkLst>
        </pc:spChg>
        <pc:spChg chg="mod">
          <ac:chgData name="Hernandez, Julian Thomas" userId="755bc09c-c515-4ea4-bf79-188aabc73810" providerId="ADAL" clId="{2C80AA1C-8A23-4589-A5F8-C17F089A163A}" dt="2022-05-23T19:10:18.216" v="230" actId="1076"/>
          <ac:spMkLst>
            <pc:docMk/>
            <pc:sldMk cId="1679725257" sldId="278"/>
            <ac:spMk id="59" creationId="{BBF440CC-8CCA-4A4D-BD2A-008992DE79B8}"/>
          </ac:spMkLst>
        </pc:spChg>
        <pc:spChg chg="mod">
          <ac:chgData name="Hernandez, Julian Thomas" userId="755bc09c-c515-4ea4-bf79-188aabc73810" providerId="ADAL" clId="{2C80AA1C-8A23-4589-A5F8-C17F089A163A}" dt="2022-05-24T18:23:49.043" v="1882" actId="20577"/>
          <ac:spMkLst>
            <pc:docMk/>
            <pc:sldMk cId="1679725257" sldId="278"/>
            <ac:spMk id="62" creationId="{C52D4F4C-FA5A-408B-AC2F-48E4D0F19F79}"/>
          </ac:spMkLst>
        </pc:spChg>
        <pc:grpChg chg="mod">
          <ac:chgData name="Hernandez, Julian Thomas" userId="755bc09c-c515-4ea4-bf79-188aabc73810" providerId="ADAL" clId="{2C80AA1C-8A23-4589-A5F8-C17F089A163A}" dt="2022-05-23T19:10:18.205" v="229" actId="1076"/>
          <ac:grpSpMkLst>
            <pc:docMk/>
            <pc:sldMk cId="1679725257" sldId="278"/>
            <ac:grpSpMk id="35" creationId="{2F27EBAC-5858-4F6D-B88A-76AE735DC88C}"/>
          </ac:grpSpMkLst>
        </pc:grpChg>
        <pc:grpChg chg="mod">
          <ac:chgData name="Hernandez, Julian Thomas" userId="755bc09c-c515-4ea4-bf79-188aabc73810" providerId="ADAL" clId="{2C80AA1C-8A23-4589-A5F8-C17F089A163A}" dt="2022-05-23T19:10:18.149" v="227" actId="14100"/>
          <ac:grpSpMkLst>
            <pc:docMk/>
            <pc:sldMk cId="1679725257" sldId="278"/>
            <ac:grpSpMk id="38" creationId="{2EDF042C-B618-4936-AFF0-6473AE2DDE18}"/>
          </ac:grpSpMkLst>
        </pc:grpChg>
      </pc:sldChg>
      <pc:sldChg chg="delSp modSp mod setBg delAnim">
        <pc:chgData name="Hernandez, Julian Thomas" userId="755bc09c-c515-4ea4-bf79-188aabc73810" providerId="ADAL" clId="{2C80AA1C-8A23-4589-A5F8-C17F089A163A}" dt="2022-05-24T18:19:55.159" v="1866" actId="1076"/>
        <pc:sldMkLst>
          <pc:docMk/>
          <pc:sldMk cId="2011666515" sldId="280"/>
        </pc:sldMkLst>
        <pc:spChg chg="mod">
          <ac:chgData name="Hernandez, Julian Thomas" userId="755bc09c-c515-4ea4-bf79-188aabc73810" providerId="ADAL" clId="{2C80AA1C-8A23-4589-A5F8-C17F089A163A}" dt="2022-05-23T21:01:09.473" v="1471" actId="20577"/>
          <ac:spMkLst>
            <pc:docMk/>
            <pc:sldMk cId="2011666515" sldId="280"/>
            <ac:spMk id="4" creationId="{9F1750AD-9A5D-4E17-806A-B1A553EB0A36}"/>
          </ac:spMkLst>
        </pc:spChg>
        <pc:picChg chg="del">
          <ac:chgData name="Hernandez, Julian Thomas" userId="755bc09c-c515-4ea4-bf79-188aabc73810" providerId="ADAL" clId="{2C80AA1C-8A23-4589-A5F8-C17F089A163A}" dt="2022-05-23T23:01:44.261" v="1854" actId="478"/>
          <ac:picMkLst>
            <pc:docMk/>
            <pc:sldMk cId="2011666515" sldId="280"/>
            <ac:picMk id="3" creationId="{E22675F4-19B3-4D72-A5A2-48CF9AE4498E}"/>
          </ac:picMkLst>
        </pc:picChg>
        <pc:picChg chg="mod modCrop">
          <ac:chgData name="Hernandez, Julian Thomas" userId="755bc09c-c515-4ea4-bf79-188aabc73810" providerId="ADAL" clId="{2C80AA1C-8A23-4589-A5F8-C17F089A163A}" dt="2022-05-24T18:19:55.159" v="1866" actId="1076"/>
          <ac:picMkLst>
            <pc:docMk/>
            <pc:sldMk cId="2011666515" sldId="280"/>
            <ac:picMk id="6" creationId="{2EEE1185-7BE6-4F0E-8241-5FB30C13EEFB}"/>
          </ac:picMkLst>
        </pc:picChg>
      </pc:sldChg>
      <pc:sldChg chg="add del setBg">
        <pc:chgData name="Hernandez, Julian Thomas" userId="755bc09c-c515-4ea4-bf79-188aabc73810" providerId="ADAL" clId="{2C80AA1C-8A23-4589-A5F8-C17F089A163A}" dt="2022-05-23T18:59:04.012" v="8"/>
        <pc:sldMkLst>
          <pc:docMk/>
          <pc:sldMk cId="3613206760" sldId="281"/>
        </pc:sldMkLst>
      </pc:sldChg>
      <pc:sldChg chg="addSp delSp modSp add mod setBg modAnim">
        <pc:chgData name="Hernandez, Julian Thomas" userId="755bc09c-c515-4ea4-bf79-188aabc73810" providerId="ADAL" clId="{2C80AA1C-8A23-4589-A5F8-C17F089A163A}" dt="2022-05-24T18:20:08.548" v="1874" actId="20577"/>
        <pc:sldMkLst>
          <pc:docMk/>
          <pc:sldMk cId="4121310236" sldId="281"/>
        </pc:sldMkLst>
        <pc:spChg chg="mod">
          <ac:chgData name="Hernandez, Julian Thomas" userId="755bc09c-c515-4ea4-bf79-188aabc73810" providerId="ADAL" clId="{2C80AA1C-8A23-4589-A5F8-C17F089A163A}" dt="2022-05-23T19:38:31.144" v="752" actId="20577"/>
          <ac:spMkLst>
            <pc:docMk/>
            <pc:sldMk cId="4121310236" sldId="281"/>
            <ac:spMk id="2" creationId="{CEA7E745-C7F2-4962-9649-61BEA07ED112}"/>
          </ac:spMkLst>
        </pc:spChg>
        <pc:spChg chg="mod">
          <ac:chgData name="Hernandez, Julian Thomas" userId="755bc09c-c515-4ea4-bf79-188aabc73810" providerId="ADAL" clId="{2C80AA1C-8A23-4589-A5F8-C17F089A163A}" dt="2022-05-24T18:20:08.548" v="1874" actId="20577"/>
          <ac:spMkLst>
            <pc:docMk/>
            <pc:sldMk cId="4121310236" sldId="281"/>
            <ac:spMk id="4" creationId="{9F1750AD-9A5D-4E17-806A-B1A553EB0A36}"/>
          </ac:spMkLst>
        </pc:spChg>
        <pc:spChg chg="add mod">
          <ac:chgData name="Hernandez, Julian Thomas" userId="755bc09c-c515-4ea4-bf79-188aabc73810" providerId="ADAL" clId="{2C80AA1C-8A23-4589-A5F8-C17F089A163A}" dt="2022-05-23T22:27:05.828" v="1783" actId="1076"/>
          <ac:spMkLst>
            <pc:docMk/>
            <pc:sldMk cId="4121310236" sldId="281"/>
            <ac:spMk id="5" creationId="{CFA1C706-D104-09A8-4133-D49E41FFC197}"/>
          </ac:spMkLst>
        </pc:spChg>
        <pc:spChg chg="add mod">
          <ac:chgData name="Hernandez, Julian Thomas" userId="755bc09c-c515-4ea4-bf79-188aabc73810" providerId="ADAL" clId="{2C80AA1C-8A23-4589-A5F8-C17F089A163A}" dt="2022-05-24T18:20:00.870" v="1872" actId="20577"/>
          <ac:spMkLst>
            <pc:docMk/>
            <pc:sldMk cId="4121310236" sldId="281"/>
            <ac:spMk id="6" creationId="{B66AAA90-E9CF-15EE-39EA-9D8211524F23}"/>
          </ac:spMkLst>
        </pc:spChg>
        <pc:picChg chg="mod">
          <ac:chgData name="Hernandez, Julian Thomas" userId="755bc09c-c515-4ea4-bf79-188aabc73810" providerId="ADAL" clId="{2C80AA1C-8A23-4589-A5F8-C17F089A163A}" dt="2022-05-23T22:24:23.447" v="1628" actId="1582"/>
          <ac:picMkLst>
            <pc:docMk/>
            <pc:sldMk cId="4121310236" sldId="281"/>
            <ac:picMk id="3" creationId="{E22675F4-19B3-4D72-A5A2-48CF9AE4498E}"/>
          </ac:picMkLst>
        </pc:picChg>
        <pc:picChg chg="del mod modCrop">
          <ac:chgData name="Hernandez, Julian Thomas" userId="755bc09c-c515-4ea4-bf79-188aabc73810" providerId="ADAL" clId="{2C80AA1C-8A23-4589-A5F8-C17F089A163A}" dt="2022-05-23T19:00:08.067" v="17" actId="478"/>
          <ac:picMkLst>
            <pc:docMk/>
            <pc:sldMk cId="4121310236" sldId="281"/>
            <ac:picMk id="6" creationId="{2EEE1185-7BE6-4F0E-8241-5FB30C13EEFB}"/>
          </ac:picMkLst>
        </pc:picChg>
      </pc:sldChg>
      <pc:sldMasterChg chg="setBg modSldLayout">
        <pc:chgData name="Hernandez, Julian Thomas" userId="755bc09c-c515-4ea4-bf79-188aabc73810" providerId="ADAL" clId="{2C80AA1C-8A23-4589-A5F8-C17F089A163A}" dt="2022-05-23T18:59:40.877" v="11"/>
        <pc:sldMasterMkLst>
          <pc:docMk/>
          <pc:sldMasterMk cId="3185790304" sldId="2147483660"/>
        </pc:sldMasterMkLst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1197557378" sldId="2147483661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3897348068" sldId="2147483662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4288093666" sldId="2147483663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4132593367" sldId="2147483664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2396595357" sldId="2147483665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3950021914" sldId="2147483666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2320649254" sldId="2147483667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3779083548" sldId="2147483668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1267641530" sldId="2147483669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757005158" sldId="2147483670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1739052587" sldId="2147483671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3031027500" sldId="2147483672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4183198393" sldId="2147483673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959878602" sldId="2147483674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4115522800" sldId="2147483675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3773611778" sldId="2147483676"/>
          </pc:sldLayoutMkLst>
        </pc:sldLayoutChg>
      </pc:sldMasterChg>
      <pc:sldMasterChg chg="del setBg delSldLayout modSldLayout">
        <pc:chgData name="Hernandez, Julian Thomas" userId="755bc09c-c515-4ea4-bf79-188aabc73810" providerId="ADAL" clId="{2C80AA1C-8A23-4589-A5F8-C17F089A163A}" dt="2022-05-24T21:35:10.428" v="1900" actId="2696"/>
        <pc:sldMasterMkLst>
          <pc:docMk/>
          <pc:sldMasterMk cId="3797914580" sldId="2147483677"/>
        </pc:sldMasterMkLst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1220972132" sldId="2147483678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1598047530" sldId="2147483679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4228401074" sldId="2147483680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1118119727" sldId="2147483681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3186306330" sldId="2147483682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89050627" sldId="2147483683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4284186970" sldId="2147483684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2217102048" sldId="2147483685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1879389702" sldId="2147483686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549617627" sldId="2147483687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1466960122" sldId="214748368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5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0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9052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27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3198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78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22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1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4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9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9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9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2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4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8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97930-FE13-4EB6-8F41-2455E7460CCE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9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ofhernandez@csus.edu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in&#10;&#10;Description automatically generated">
            <a:extLst>
              <a:ext uri="{FF2B5EF4-FFF2-40B4-BE49-F238E27FC236}">
                <a16:creationId xmlns:a16="http://schemas.microsoft.com/office/drawing/2014/main" id="{50C1CBF7-A8B9-4CDB-A5DC-5AB0F21D5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318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DF002-92AE-4976-ADDB-497583D55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146" y="1452163"/>
            <a:ext cx="4088190" cy="236909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 dirty="0"/>
              <a:t>Searching for Litter with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CC0BB-1966-46BA-9602-115DCFAFF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655" y="4151497"/>
            <a:ext cx="4423171" cy="190535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Julian Hernandez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Mentor: Dr. Fitzgerald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California State University, Sacramento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27</a:t>
            </a:r>
            <a:r>
              <a:rPr lang="en-US" sz="1600" baseline="30000" dirty="0"/>
              <a:t>th</a:t>
            </a:r>
            <a:r>
              <a:rPr lang="en-US" sz="1600" dirty="0"/>
              <a:t> Annual McNair Conference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June 2022</a:t>
            </a:r>
          </a:p>
        </p:txBody>
      </p:sp>
    </p:spTree>
    <p:extLst>
      <p:ext uri="{BB962C8B-B14F-4D97-AF65-F5344CB8AC3E}">
        <p14:creationId xmlns:p14="http://schemas.microsoft.com/office/powerpoint/2010/main" val="136259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5F48-C8B5-421B-B8DB-AEF11506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4" name="Content Placeholder 6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99F3972E-4399-4E3B-B8E8-058FEE109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5" y="1488281"/>
            <a:ext cx="5175249" cy="388143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8057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3F2B-A87A-48EC-97CD-24F7DB7E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Street Level Images: Mapillary</a:t>
            </a:r>
          </a:p>
        </p:txBody>
      </p:sp>
      <p:pic>
        <p:nvPicPr>
          <p:cNvPr id="12" name="Content Placeholder 11" descr="A picture containing text, sky, train, outdoor&#10;&#10;Description automatically generated">
            <a:extLst>
              <a:ext uri="{FF2B5EF4-FFF2-40B4-BE49-F238E27FC236}">
                <a16:creationId xmlns:a16="http://schemas.microsoft.com/office/drawing/2014/main" id="{0F47E2E1-9EB4-41FC-B152-99910ED95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07" y="2734812"/>
            <a:ext cx="4528926" cy="2771294"/>
          </a:xfrm>
          <a:ln w="28575"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CA239-C670-45B9-A18C-83A5BB3DF711}"/>
              </a:ext>
            </a:extLst>
          </p:cNvPr>
          <p:cNvSpPr txBox="1"/>
          <p:nvPr/>
        </p:nvSpPr>
        <p:spPr>
          <a:xfrm>
            <a:off x="677334" y="1593776"/>
            <a:ext cx="5156749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Started in 2013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Spans 190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1EDB5-8ED5-4D9A-9A49-0E8E01DDA376}"/>
              </a:ext>
            </a:extLst>
          </p:cNvPr>
          <p:cNvSpPr txBox="1"/>
          <p:nvPr/>
        </p:nvSpPr>
        <p:spPr>
          <a:xfrm>
            <a:off x="6004207" y="5586691"/>
            <a:ext cx="466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Mapillary image with trash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C346FF-246D-4B3E-8B92-CE9FB7D34D45}"/>
              </a:ext>
            </a:extLst>
          </p:cNvPr>
          <p:cNvGrpSpPr/>
          <p:nvPr/>
        </p:nvGrpSpPr>
        <p:grpSpPr>
          <a:xfrm>
            <a:off x="756138" y="2734811"/>
            <a:ext cx="4528926" cy="3533793"/>
            <a:chOff x="6025317" y="3522689"/>
            <a:chExt cx="3389001" cy="2839604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3B3247A6-9D78-4F85-8827-8D951E552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886" y="3522689"/>
              <a:ext cx="3213865" cy="217347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BAF35A-C709-46E9-B484-5AF676051B81}"/>
                </a:ext>
              </a:extLst>
            </p:cNvPr>
            <p:cNvSpPr txBox="1"/>
            <p:nvPr/>
          </p:nvSpPr>
          <p:spPr>
            <a:xfrm>
              <a:off x="6025317" y="5715962"/>
              <a:ext cx="3389001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Mapillary image cover around Sacramento State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15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3F2B-A87A-48EC-97CD-24F7DB7E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 Images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9CD08E-BC55-4D35-B5A6-A0D07B17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716787" cy="3880773"/>
          </a:xfrm>
        </p:spPr>
        <p:txBody>
          <a:bodyPr/>
          <a:lstStyle/>
          <a:p>
            <a:r>
              <a:rPr lang="en-US" dirty="0"/>
              <a:t>Can be taken on any smartphone or handheld device</a:t>
            </a:r>
          </a:p>
          <a:p>
            <a:r>
              <a:rPr lang="en-US" dirty="0"/>
              <a:t>Coordinates and other metadata are automatically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CA239-C670-45B9-A18C-83A5BB3DF711}"/>
              </a:ext>
            </a:extLst>
          </p:cNvPr>
          <p:cNvSpPr txBox="1"/>
          <p:nvPr/>
        </p:nvSpPr>
        <p:spPr>
          <a:xfrm>
            <a:off x="754602" y="1666274"/>
            <a:ext cx="515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 descr="A picture containing metal&#10;&#10;Description automatically generated">
            <a:extLst>
              <a:ext uri="{FF2B5EF4-FFF2-40B4-BE49-F238E27FC236}">
                <a16:creationId xmlns:a16="http://schemas.microsoft.com/office/drawing/2014/main" id="{581C4A2D-838B-45A9-9B47-C2BDB62D8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8995"/>
            <a:ext cx="3513992" cy="263549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72808C-0D63-4581-9266-BEAF29C68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2" t="21587" r="12668" b="14575"/>
          <a:stretch/>
        </p:blipFill>
        <p:spPr>
          <a:xfrm>
            <a:off x="6096000" y="3803007"/>
            <a:ext cx="3513992" cy="201966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818DC-5004-4803-A137-0661A255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273" y="3803007"/>
            <a:ext cx="3247350" cy="196809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77618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CF5E-7EEC-4733-B686-6362F5C2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24DC62B-4390-45BB-9B38-A045EE6A5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9434" y="1781161"/>
                <a:ext cx="3329345" cy="34782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2100" dirty="0"/>
                  <a:t>Precision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r>
                  <a:rPr lang="en-US" sz="2100" dirty="0"/>
                  <a:t>Recall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24DC62B-4390-45BB-9B38-A045EE6A5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9434" y="1781161"/>
                <a:ext cx="3329345" cy="3478211"/>
              </a:xfrm>
              <a:blipFill>
                <a:blip r:embed="rId2"/>
                <a:stretch>
                  <a:fillRect l="-549" t="-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783F17-C849-433A-BA62-2AEE90084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438519"/>
              </p:ext>
            </p:extLst>
          </p:nvPr>
        </p:nvGraphicFramePr>
        <p:xfrm>
          <a:off x="677334" y="1630159"/>
          <a:ext cx="5054427" cy="4134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8409">
                  <a:extLst>
                    <a:ext uri="{9D8B030D-6E8A-4147-A177-3AD203B41FA5}">
                      <a16:colId xmlns:a16="http://schemas.microsoft.com/office/drawing/2014/main" val="2171636513"/>
                    </a:ext>
                  </a:extLst>
                </a:gridCol>
                <a:gridCol w="2090041">
                  <a:extLst>
                    <a:ext uri="{9D8B030D-6E8A-4147-A177-3AD203B41FA5}">
                      <a16:colId xmlns:a16="http://schemas.microsoft.com/office/drawing/2014/main" val="1077484123"/>
                    </a:ext>
                  </a:extLst>
                </a:gridCol>
                <a:gridCol w="2215977">
                  <a:extLst>
                    <a:ext uri="{9D8B030D-6E8A-4147-A177-3AD203B41FA5}">
                      <a16:colId xmlns:a16="http://schemas.microsoft.com/office/drawing/2014/main" val="3002822546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Positive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Negative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50179"/>
                  </a:ext>
                </a:extLst>
              </a:tr>
              <a:tr h="1884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Positive (TP)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Negative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074244"/>
                  </a:ext>
                </a:extLst>
              </a:tr>
              <a:tr h="19011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False Positive (FP)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57379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C207A32-DE8C-4195-9C10-1BE3C497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00" y="2283668"/>
            <a:ext cx="1529995" cy="1334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E29E4-4B33-4FA8-8062-3F6EFE6533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1" r="6897"/>
          <a:stretch/>
        </p:blipFill>
        <p:spPr>
          <a:xfrm>
            <a:off x="3831874" y="4207847"/>
            <a:ext cx="1600202" cy="1360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07A8D-C84C-481E-8E01-A7D60496E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7" r="6233"/>
          <a:stretch/>
        </p:blipFill>
        <p:spPr>
          <a:xfrm>
            <a:off x="3919365" y="2290559"/>
            <a:ext cx="1425220" cy="1350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FEC44A-567E-46A8-BF59-D76E5CCF24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24" b="5424"/>
          <a:stretch/>
        </p:blipFill>
        <p:spPr>
          <a:xfrm>
            <a:off x="1780999" y="4207847"/>
            <a:ext cx="1529995" cy="136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CF5E-7EEC-4733-B686-6362F5C2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4DC62B-4390-45BB-9B38-A045EE6A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34" y="1570040"/>
            <a:ext cx="6285441" cy="1087436"/>
          </a:xfrm>
        </p:spPr>
        <p:txBody>
          <a:bodyPr>
            <a:normAutofit/>
          </a:bodyPr>
          <a:lstStyle/>
          <a:p>
            <a:r>
              <a:rPr lang="en-US" dirty="0"/>
              <a:t>Mapillary: precision = 1% and recall = 3%</a:t>
            </a:r>
          </a:p>
          <a:p>
            <a:r>
              <a:rPr lang="en-US" dirty="0"/>
              <a:t>River Cleanup: precision = 81% and recall = 74%</a:t>
            </a:r>
          </a:p>
        </p:txBody>
      </p:sp>
      <p:pic>
        <p:nvPicPr>
          <p:cNvPr id="6" name="Picture 5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AE7956A1-9220-437E-BD43-FE0FB1A0E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634" y="3226144"/>
            <a:ext cx="3220675" cy="241550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3EC5F-7FAF-4D65-8A01-9FB14EAC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757" y="2818806"/>
            <a:ext cx="2429414" cy="322067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773BC7-CAF9-4FC7-8B97-C34B49A6DA26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3292725" y="4429144"/>
            <a:ext cx="1145032" cy="475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DF28AF-5049-435C-AC5D-8A64B12C6AC8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6867171" y="4404881"/>
            <a:ext cx="1145032" cy="24263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17D5270-07B8-449A-B8E4-B26ED6B88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1"/>
          <a:stretch/>
        </p:blipFill>
        <p:spPr>
          <a:xfrm>
            <a:off x="8012203" y="2770281"/>
            <a:ext cx="3205742" cy="32692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7782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5F48-C8B5-421B-B8DB-AEF11506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</a:t>
            </a: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C6A66575-29B3-4A16-BF66-E880C9AC2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5" t="29455" r="11577" b="28234"/>
          <a:stretch/>
        </p:blipFill>
        <p:spPr>
          <a:xfrm>
            <a:off x="6096000" y="839225"/>
            <a:ext cx="4181552" cy="2371449"/>
          </a:xfrm>
          <a:ln w="28575">
            <a:solidFill>
              <a:schemeClr val="accent2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B57216-2661-417A-B348-993F4B25ADB9}"/>
              </a:ext>
            </a:extLst>
          </p:cNvPr>
          <p:cNvSpPr txBox="1">
            <a:spLocks/>
          </p:cNvSpPr>
          <p:nvPr/>
        </p:nvSpPr>
        <p:spPr>
          <a:xfrm>
            <a:off x="753534" y="1570039"/>
            <a:ext cx="4181551" cy="419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features: Texture, color, and shape</a:t>
            </a:r>
          </a:p>
          <a:p>
            <a:r>
              <a:rPr lang="en-US" dirty="0"/>
              <a:t>50% of false positives were from car mistakes alone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8F5E52-6150-4AE1-938D-BD0BD5D1D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89" y="3573722"/>
            <a:ext cx="4211263" cy="237144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613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E745-C7F2-4962-9649-61BEA07E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683231" cy="1320800"/>
          </a:xfrm>
        </p:spPr>
        <p:txBody>
          <a:bodyPr/>
          <a:lstStyle/>
          <a:p>
            <a:r>
              <a:rPr lang="en-US" dirty="0"/>
              <a:t>Future Work: </a:t>
            </a:r>
            <a:br>
              <a:rPr lang="en-US" dirty="0"/>
            </a:br>
            <a:r>
              <a:rPr lang="en-US" dirty="0"/>
              <a:t>New annotations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750AD-9A5D-4E17-806A-B1A553EB0A36}"/>
              </a:ext>
            </a:extLst>
          </p:cNvPr>
          <p:cNvSpPr txBox="1"/>
          <p:nvPr/>
        </p:nvSpPr>
        <p:spPr>
          <a:xfrm>
            <a:off x="677334" y="1953846"/>
            <a:ext cx="4155299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higher quality images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TACO needs new images with cars in the background and from new perspectives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distance for location calculations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E1185-7BE6-4F0E-8241-5FB30C13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0" b="1330"/>
          <a:stretch/>
        </p:blipFill>
        <p:spPr>
          <a:xfrm>
            <a:off x="5360565" y="1339669"/>
            <a:ext cx="6018004" cy="45212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01166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earing safety vests and standing next to a pile of dirt&#10;&#10;Description automatically generated with low confidence">
            <a:extLst>
              <a:ext uri="{FF2B5EF4-FFF2-40B4-BE49-F238E27FC236}">
                <a16:creationId xmlns:a16="http://schemas.microsoft.com/office/drawing/2014/main" id="{5E6054AC-93FC-4775-953E-834303126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5" r="15391" b="-2"/>
          <a:stretch/>
        </p:blipFill>
        <p:spPr>
          <a:xfrm>
            <a:off x="212548" y="-1"/>
            <a:ext cx="4671437" cy="4236855"/>
          </a:xfrm>
          <a:custGeom>
            <a:avLst/>
            <a:gdLst/>
            <a:ahLst/>
            <a:cxnLst/>
            <a:rect l="l" t="t" r="r" b="b"/>
            <a:pathLst>
              <a:path w="4671437" h="4236855">
                <a:moveTo>
                  <a:pt x="630049" y="0"/>
                </a:moveTo>
                <a:lnTo>
                  <a:pt x="4671437" y="0"/>
                </a:lnTo>
                <a:lnTo>
                  <a:pt x="4671437" y="1"/>
                </a:lnTo>
                <a:lnTo>
                  <a:pt x="3814017" y="1"/>
                </a:lnTo>
                <a:lnTo>
                  <a:pt x="3181159" y="4236855"/>
                </a:lnTo>
                <a:lnTo>
                  <a:pt x="0" y="423685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7E745-C7F2-4962-9649-61BEA07E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7" name="Picture 6" descr="A picture containing outdoor, wood&#10;&#10;Description automatically generated">
            <a:extLst>
              <a:ext uri="{FF2B5EF4-FFF2-40B4-BE49-F238E27FC236}">
                <a16:creationId xmlns:a16="http://schemas.microsoft.com/office/drawing/2014/main" id="{028BCA03-2F54-43D8-918F-C79E27A7F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r="5015"/>
          <a:stretch/>
        </p:blipFill>
        <p:spPr>
          <a:xfrm>
            <a:off x="20" y="4235547"/>
            <a:ext cx="3393882" cy="2622453"/>
          </a:xfrm>
          <a:custGeom>
            <a:avLst/>
            <a:gdLst/>
            <a:ahLst/>
            <a:cxnLst/>
            <a:rect l="l" t="t" r="r" b="b"/>
            <a:pathLst>
              <a:path w="3393902" h="2622453">
                <a:moveTo>
                  <a:pt x="212741" y="0"/>
                </a:moveTo>
                <a:lnTo>
                  <a:pt x="3393902" y="0"/>
                </a:lnTo>
                <a:lnTo>
                  <a:pt x="3002186" y="2622453"/>
                </a:lnTo>
                <a:lnTo>
                  <a:pt x="0" y="2622453"/>
                </a:lnTo>
                <a:lnTo>
                  <a:pt x="0" y="1430607"/>
                </a:lnTo>
                <a:close/>
              </a:path>
            </a:pathLst>
          </a:custGeom>
        </p:spPr>
      </p:pic>
      <p:sp>
        <p:nvSpPr>
          <p:cNvPr id="16" name="Isosceles Triangle 30">
            <a:extLst>
              <a:ext uri="{FF2B5EF4-FFF2-40B4-BE49-F238E27FC236}">
                <a16:creationId xmlns:a16="http://schemas.microsoft.com/office/drawing/2014/main" id="{B09A8B04-373D-40BD-9442-2D3540D3C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B5028193-7250-4674-AA37-E9040429A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2887" y="4236854"/>
            <a:ext cx="3263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710811D-7ED9-4E65-8ECA-4B3BB7F702F5}"/>
              </a:ext>
            </a:extLst>
          </p:cNvPr>
          <p:cNvSpPr txBox="1"/>
          <p:nvPr/>
        </p:nvSpPr>
        <p:spPr>
          <a:xfrm>
            <a:off x="4159225" y="2160589"/>
            <a:ext cx="511477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use Mapillary to search for litter will require more annotations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Measuring waste management strategies using camera data is possible today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images, annotations, and algorithm training will improve accuracy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28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Isosceles Triangle 1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F6A232B-84C5-6AE6-8D07-1252E64C0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" t="19498" r="7366" b="19423"/>
          <a:stretch/>
        </p:blipFill>
        <p:spPr>
          <a:xfrm>
            <a:off x="4625454" y="-1"/>
            <a:ext cx="75665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7E745-C7F2-4962-9649-61BEA07E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26A0-69C0-44ED-8A64-2FA368CB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comments can be directed to </a:t>
            </a:r>
            <a:r>
              <a:rPr lang="en-US" sz="1600" u="sng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julianofhernandez@csus.edu</a:t>
            </a:r>
            <a:endParaRPr lang="en-US" sz="1600" u="sng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9" name="Straight Connector 1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2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098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ound, outdoor, beach, sky&#10;&#10;Description automatically generated">
            <a:extLst>
              <a:ext uri="{FF2B5EF4-FFF2-40B4-BE49-F238E27FC236}">
                <a16:creationId xmlns:a16="http://schemas.microsoft.com/office/drawing/2014/main" id="{352E8DDB-7CD0-4CCB-B15A-B1FD58723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4" r="10067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32118-B111-4E4F-A8A3-5E70FB2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48" y="683551"/>
            <a:ext cx="4400694" cy="1320800"/>
          </a:xfrm>
        </p:spPr>
        <p:txBody>
          <a:bodyPr>
            <a:normAutofit/>
          </a:bodyPr>
          <a:lstStyle/>
          <a:p>
            <a:r>
              <a:rPr lang="en-US" dirty="0"/>
              <a:t>The Trash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791-7B85-48F2-9308-85BA3CFB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Can harm or kill animals</a:t>
            </a:r>
          </a:p>
          <a:p>
            <a:r>
              <a:rPr lang="en-US" dirty="0"/>
              <a:t>Contaminates of soil and ground water</a:t>
            </a:r>
          </a:p>
          <a:p>
            <a:r>
              <a:rPr lang="en-US" dirty="0"/>
              <a:t>Costs a lot of money to properly recycle</a:t>
            </a:r>
          </a:p>
          <a:p>
            <a:r>
              <a:rPr lang="en-US" dirty="0"/>
              <a:t>Releases green-house gas emissions</a:t>
            </a:r>
          </a:p>
        </p:txBody>
      </p:sp>
    </p:spTree>
    <p:extLst>
      <p:ext uri="{BB962C8B-B14F-4D97-AF65-F5344CB8AC3E}">
        <p14:creationId xmlns:p14="http://schemas.microsoft.com/office/powerpoint/2010/main" val="4274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2118-B111-4E4F-A8A3-5E70FB2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791-7B85-48F2-9308-85BA3CFB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84" y="1437882"/>
            <a:ext cx="4075641" cy="1320800"/>
          </a:xfrm>
        </p:spPr>
        <p:txBody>
          <a:bodyPr>
            <a:normAutofit/>
          </a:bodyPr>
          <a:lstStyle/>
          <a:p>
            <a:r>
              <a:rPr lang="en-US" dirty="0"/>
              <a:t>An android app uses computer vision to alert users the recyclability of a disposable carton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cture containing grass, outdoor, ground, handcart&#10;&#10;Description automatically generated">
            <a:extLst>
              <a:ext uri="{FF2B5EF4-FFF2-40B4-BE49-F238E27FC236}">
                <a16:creationId xmlns:a16="http://schemas.microsoft.com/office/drawing/2014/main" id="{7FCDD93D-7BAC-4081-AE00-3064C247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05" y="2758682"/>
            <a:ext cx="5164090" cy="32078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8004E-1D9A-4AD9-BF8B-19F74C4D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31" y="2659168"/>
            <a:ext cx="1665721" cy="35892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EC5E9D-189C-4E7D-B44E-050C0DEBBD1B}"/>
              </a:ext>
            </a:extLst>
          </p:cNvPr>
          <p:cNvSpPr txBox="1">
            <a:spLocks/>
          </p:cNvSpPr>
          <p:nvPr/>
        </p:nvSpPr>
        <p:spPr>
          <a:xfrm>
            <a:off x="5345553" y="1499096"/>
            <a:ext cx="5540542" cy="1707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trash cleanup robot designed to clean up parks and grassy areas reached 95% accuracy in detecting waste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8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369D-AA61-411E-8A87-CC697CCF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this Research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20B8F4-CD89-4C7A-AAB7-36E1E210B690}"/>
              </a:ext>
            </a:extLst>
          </p:cNvPr>
          <p:cNvGrpSpPr/>
          <p:nvPr/>
        </p:nvGrpSpPr>
        <p:grpSpPr>
          <a:xfrm>
            <a:off x="1006678" y="1719743"/>
            <a:ext cx="4244830" cy="4672668"/>
            <a:chOff x="1014540" y="1934857"/>
            <a:chExt cx="3227916" cy="3880773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97BA949A-99AA-4963-8A84-FEA8E4AFB1A2}"/>
                </a:ext>
              </a:extLst>
            </p:cNvPr>
            <p:cNvSpPr txBox="1">
              <a:spLocks/>
            </p:cNvSpPr>
            <p:nvPr/>
          </p:nvSpPr>
          <p:spPr>
            <a:xfrm>
              <a:off x="1014540" y="1934857"/>
              <a:ext cx="3227916" cy="38807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Where is litter located?</a:t>
              </a:r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153A675E-50BE-4317-AF85-18B7188A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988" y="2412871"/>
              <a:ext cx="3101404" cy="3304472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FEFDC0E-53D9-87E0-02F5-17E74C0F40AF}"/>
              </a:ext>
            </a:extLst>
          </p:cNvPr>
          <p:cNvGrpSpPr/>
          <p:nvPr/>
        </p:nvGrpSpPr>
        <p:grpSpPr>
          <a:xfrm>
            <a:off x="6241409" y="1719743"/>
            <a:ext cx="4244830" cy="4801524"/>
            <a:chOff x="6241409" y="1719743"/>
            <a:chExt cx="4244830" cy="480152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27DF739-A341-4817-864C-13E4888195A5}"/>
                </a:ext>
              </a:extLst>
            </p:cNvPr>
            <p:cNvSpPr txBox="1">
              <a:spLocks/>
            </p:cNvSpPr>
            <p:nvPr/>
          </p:nvSpPr>
          <p:spPr>
            <a:xfrm>
              <a:off x="6241409" y="1719743"/>
              <a:ext cx="4244830" cy="48015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How much is there?</a:t>
              </a:r>
            </a:p>
          </p:txBody>
        </p:sp>
        <p:pic>
          <p:nvPicPr>
            <p:cNvPr id="8" name="Picture 7" descr="A picture containing text, indoor&#10;&#10;Description automatically generated">
              <a:extLst>
                <a:ext uri="{FF2B5EF4-FFF2-40B4-BE49-F238E27FC236}">
                  <a16:creationId xmlns:a16="http://schemas.microsoft.com/office/drawing/2014/main" id="{49CCD4B2-66F6-5F49-7600-20F4C2336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249" y="2269631"/>
              <a:ext cx="3973149" cy="397876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3737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9D76-D720-4723-9C11-41BEB0C5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5654"/>
            <a:ext cx="8596668" cy="1320800"/>
          </a:xfrm>
        </p:spPr>
        <p:txBody>
          <a:bodyPr/>
          <a:lstStyle/>
          <a:p>
            <a:r>
              <a:rPr lang="en-US" dirty="0"/>
              <a:t>Trash Annotations in Context Dataset (TACO)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9483-34B8-489E-B4F7-2591F959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8073"/>
            <a:ext cx="5815745" cy="4573289"/>
          </a:xfrm>
        </p:spPr>
        <p:txBody>
          <a:bodyPr/>
          <a:lstStyle/>
          <a:p>
            <a:r>
              <a:rPr lang="en-US" sz="2400" dirty="0"/>
              <a:t>Photos and annotations can be added by the community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ground, outdoor, accessory, clothes&#10;&#10;Description automatically generated">
            <a:extLst>
              <a:ext uri="{FF2B5EF4-FFF2-40B4-BE49-F238E27FC236}">
                <a16:creationId xmlns:a16="http://schemas.microsoft.com/office/drawing/2014/main" id="{F86131A5-88F4-4589-A139-17BFA66A8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61" y="1553476"/>
            <a:ext cx="3018715" cy="402495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1" name="Picture 10" descr="A picture containing indoor, stationary&#10;&#10;Description automatically generated">
            <a:extLst>
              <a:ext uri="{FF2B5EF4-FFF2-40B4-BE49-F238E27FC236}">
                <a16:creationId xmlns:a16="http://schemas.microsoft.com/office/drawing/2014/main" id="{D75E22B0-A5AF-40B6-AF4E-899967D93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4478" y="2997336"/>
            <a:ext cx="3441456" cy="258109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6157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E745-C7F2-4962-9649-61BEA07E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683231" cy="1320800"/>
          </a:xfrm>
        </p:spPr>
        <p:txBody>
          <a:bodyPr/>
          <a:lstStyle/>
          <a:p>
            <a:r>
              <a:rPr lang="en-US" dirty="0"/>
              <a:t>TACO Annotations</a:t>
            </a:r>
          </a:p>
        </p:txBody>
      </p:sp>
      <p:pic>
        <p:nvPicPr>
          <p:cNvPr id="3" name="annotating">
            <a:hlinkClick r:id="" action="ppaction://media"/>
            <a:extLst>
              <a:ext uri="{FF2B5EF4-FFF2-40B4-BE49-F238E27FC236}">
                <a16:creationId xmlns:a16="http://schemas.microsoft.com/office/drawing/2014/main" id="{E22675F4-19B3-4D72-A5A2-48CF9AE44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8821" y="1423186"/>
            <a:ext cx="3778240" cy="422959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750AD-9A5D-4E17-806A-B1A553EB0A36}"/>
              </a:ext>
            </a:extLst>
          </p:cNvPr>
          <p:cNvSpPr txBox="1"/>
          <p:nvPr/>
        </p:nvSpPr>
        <p:spPr>
          <a:xfrm>
            <a:off x="769611" y="1597635"/>
            <a:ext cx="4155299" cy="12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TACO is based on Common Objects in Context (COCO) but COCO is 200–400x larger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1C706-D104-09A8-4133-D49E41FFC197}"/>
              </a:ext>
            </a:extLst>
          </p:cNvPr>
          <p:cNvSpPr txBox="1"/>
          <p:nvPr/>
        </p:nvSpPr>
        <p:spPr>
          <a:xfrm>
            <a:off x="677334" y="4236537"/>
            <a:ext cx="4155299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COCO: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300,000 images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2,000,000 outlined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AAA90-E9CF-15EE-39EA-9D8211524F23}"/>
              </a:ext>
            </a:extLst>
          </p:cNvPr>
          <p:cNvSpPr txBox="1"/>
          <p:nvPr/>
        </p:nvSpPr>
        <p:spPr>
          <a:xfrm>
            <a:off x="677334" y="2885616"/>
            <a:ext cx="4155299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TACO: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1,500 images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4,700 outlined objects</a:t>
            </a:r>
          </a:p>
        </p:txBody>
      </p:sp>
    </p:spTree>
    <p:extLst>
      <p:ext uri="{BB962C8B-B14F-4D97-AF65-F5344CB8AC3E}">
        <p14:creationId xmlns:p14="http://schemas.microsoft.com/office/powerpoint/2010/main" val="41213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CF5E-7EEC-4733-B686-6362F5C2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Regional Convolutional Neural Network (Mask R-CNN)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FE73DB-3C5F-42D1-A4E3-E61099DAF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486" y="5382447"/>
            <a:ext cx="4029508" cy="821272"/>
          </a:xfrm>
        </p:spPr>
        <p:txBody>
          <a:bodyPr>
            <a:normAutofit/>
          </a:bodyPr>
          <a:lstStyle/>
          <a:p>
            <a:r>
              <a:rPr lang="en-US" dirty="0">
                <a:latin typeface="Inter"/>
              </a:rPr>
              <a:t>Automatic building segmentation to aid humanitarian efforts</a:t>
            </a:r>
            <a:endParaRPr lang="en-US" dirty="0"/>
          </a:p>
        </p:txBody>
      </p:sp>
      <p:pic>
        <p:nvPicPr>
          <p:cNvPr id="12" name="Picture 11" descr="A close 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54E7146D-1B3E-4D08-BB8C-9053CDBE6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68" y="2039693"/>
            <a:ext cx="4271809" cy="321509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4" name="Picture 3" descr="A picture containing street, miller&#10;&#10;Description automatically generated">
            <a:extLst>
              <a:ext uri="{FF2B5EF4-FFF2-40B4-BE49-F238E27FC236}">
                <a16:creationId xmlns:a16="http://schemas.microsoft.com/office/drawing/2014/main" id="{0693FDC6-5CFE-4BCC-9BFE-DBACA89B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56" y="2039693"/>
            <a:ext cx="3685367" cy="321509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DFA9DF-6817-466B-B684-BD0FB5AE0E7E}"/>
              </a:ext>
            </a:extLst>
          </p:cNvPr>
          <p:cNvSpPr txBox="1">
            <a:spLocks/>
          </p:cNvSpPr>
          <p:nvPr/>
        </p:nvSpPr>
        <p:spPr>
          <a:xfrm>
            <a:off x="6331944" y="5382447"/>
            <a:ext cx="4029508" cy="821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ter"/>
              </a:rPr>
              <a:t>Nuclei detection for the 2018 Data Science Bowl Nuclei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22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5F48-C8B5-421B-B8DB-AEF11506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5" name="Content Placeholder 4" descr="A picture containing grass, outdoor, writing implement, stationary&#10;&#10;Description automatically generated">
            <a:extLst>
              <a:ext uri="{FF2B5EF4-FFF2-40B4-BE49-F238E27FC236}">
                <a16:creationId xmlns:a16="http://schemas.microsoft.com/office/drawing/2014/main" id="{74668CFB-1964-4B68-929F-9067988E2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5" y="1488281"/>
            <a:ext cx="5175249" cy="3881437"/>
          </a:xfr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6475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5F48-C8B5-421B-B8DB-AEF11506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EEE87A17-A6C0-458A-A97D-1CAD2C83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5" y="1488281"/>
            <a:ext cx="5175249" cy="388143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535481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10792</TotalTime>
  <Words>373</Words>
  <Application>Microsoft Office PowerPoint</Application>
  <PresentationFormat>Widescreen</PresentationFormat>
  <Paragraphs>76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Inter</vt:lpstr>
      <vt:lpstr>Trebuchet MS</vt:lpstr>
      <vt:lpstr>Wingdings 3</vt:lpstr>
      <vt:lpstr>Facet</vt:lpstr>
      <vt:lpstr>Searching for Litter with Computer Vision</vt:lpstr>
      <vt:lpstr>The Trash Problem</vt:lpstr>
      <vt:lpstr>Previous Research</vt:lpstr>
      <vt:lpstr>Goal of this Research</vt:lpstr>
      <vt:lpstr>Trash Annotations in Context Dataset (TACO)</vt:lpstr>
      <vt:lpstr>TACO Annotations</vt:lpstr>
      <vt:lpstr>Mask Regional Convolutional Neural Network (Mask R-CNN)</vt:lpstr>
      <vt:lpstr>Feature Extraction</vt:lpstr>
      <vt:lpstr>Feature Extraction</vt:lpstr>
      <vt:lpstr>Feature Extraction</vt:lpstr>
      <vt:lpstr>Street Level Images: Mapillary</vt:lpstr>
      <vt:lpstr>Cleanup Images</vt:lpstr>
      <vt:lpstr>Metrics</vt:lpstr>
      <vt:lpstr>Results</vt:lpstr>
      <vt:lpstr>Misclassification</vt:lpstr>
      <vt:lpstr>Future Work:  New annotations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Waste with Computer Vision</dc:title>
  <dc:creator>Hernandez, Julian Thomas</dc:creator>
  <cp:lastModifiedBy>Hernandez, Julian Thomas</cp:lastModifiedBy>
  <cp:revision>2</cp:revision>
  <dcterms:created xsi:type="dcterms:W3CDTF">2022-02-14T22:21:51Z</dcterms:created>
  <dcterms:modified xsi:type="dcterms:W3CDTF">2022-05-24T21:40:07Z</dcterms:modified>
</cp:coreProperties>
</file>